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9" r:id="rId9"/>
    <p:sldId id="264" r:id="rId10"/>
    <p:sldId id="267" r:id="rId11"/>
    <p:sldId id="265" r:id="rId12"/>
    <p:sldId id="266" r:id="rId13"/>
    <p:sldId id="263" r:id="rId14"/>
    <p:sldId id="268" r:id="rId15"/>
    <p:sldId id="270" r:id="rId16"/>
    <p:sldId id="271" r:id="rId17"/>
  </p:sldIdLst>
  <p:sldSz cx="18288000" cy="10287000"/>
  <p:notesSz cx="6858000" cy="9144000"/>
  <p:embeddedFontLst>
    <p:embeddedFont>
      <p:font typeface="Arcade Gamer" panose="020B0604020202020204" charset="0"/>
      <p:regular r:id="rId18"/>
    </p:embeddedFont>
    <p:embeddedFont>
      <p:font typeface="Calibri" panose="020F0502020204030204" pitchFamily="34" charset="0"/>
      <p:regular r:id="rId19"/>
      <p:bold r:id="rId20"/>
      <p:italic r:id="rId21"/>
      <p:boldItalic r:id="rId22"/>
    </p:embeddedFont>
    <p:embeddedFont>
      <p:font typeface="Disket Mono" panose="020B0604020202020204" charset="0"/>
      <p:regular r:id="rId23"/>
    </p:embeddedFont>
    <p:embeddedFont>
      <p:font typeface="Disket Mono Bold" panose="020B0604020202020204" charset="0"/>
      <p:regular r:id="rId24"/>
    </p:embeddedFont>
    <p:embeddedFont>
      <p:font typeface="Garet"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gif"/><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codd.cs.gsu.edu/~stadipaneni1/web_programming/pw/3/summary.html" TargetMode="External"/><Relationship Id="rId3" Type="http://schemas.openxmlformats.org/officeDocument/2006/relationships/image" Target="../media/image18.svg"/><Relationship Id="rId7" Type="http://schemas.openxmlformats.org/officeDocument/2006/relationships/hyperlink" Target="https://github.com/tadipaneni/webproject3"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youtu.be/YfL0vbAWSE8" TargetMode="External"/><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codd.cs.gsu.edu/~stadipaneni1/Web_Programming/PW/3/index.html"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svg"/><Relationship Id="rId3" Type="http://schemas.openxmlformats.org/officeDocument/2006/relationships/image" Target="../media/image18.svg"/><Relationship Id="rId7" Type="http://schemas.openxmlformats.org/officeDocument/2006/relationships/image" Target="../media/image34.svg"/><Relationship Id="rId12"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8.sv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4.gif"/><Relationship Id="rId4" Type="http://schemas.openxmlformats.org/officeDocument/2006/relationships/image" Target="../media/image20.gif"/><Relationship Id="rId9" Type="http://schemas.openxmlformats.org/officeDocument/2006/relationships/image" Target="../media/image23.gif"/></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 name="Group 7"/>
          <p:cNvGrpSpPr/>
          <p:nvPr/>
        </p:nvGrpSpPr>
        <p:grpSpPr>
          <a:xfrm>
            <a:off x="1509980" y="1509980"/>
            <a:ext cx="15268040" cy="6685149"/>
            <a:chOff x="0" y="0"/>
            <a:chExt cx="4021212" cy="1760698"/>
          </a:xfrm>
        </p:grpSpPr>
        <p:sp>
          <p:nvSpPr>
            <p:cNvPr id="8" name="Freeform 8"/>
            <p:cNvSpPr/>
            <p:nvPr/>
          </p:nvSpPr>
          <p:spPr>
            <a:xfrm>
              <a:off x="0" y="0"/>
              <a:ext cx="4021212" cy="1760698"/>
            </a:xfrm>
            <a:custGeom>
              <a:avLst/>
              <a:gdLst/>
              <a:ahLst/>
              <a:cxnLst/>
              <a:rect l="l" t="t" r="r" b="b"/>
              <a:pathLst>
                <a:path w="4021212" h="1760698">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id="9" name="TextBox 9"/>
            <p:cNvSpPr txBox="1"/>
            <p:nvPr/>
          </p:nvSpPr>
          <p:spPr>
            <a:xfrm>
              <a:off x="0" y="-28575"/>
              <a:ext cx="4021212" cy="1789273"/>
            </a:xfrm>
            <a:prstGeom prst="rect">
              <a:avLst/>
            </a:prstGeom>
          </p:spPr>
          <p:txBody>
            <a:bodyPr lIns="254000" tIns="254000" rIns="254000" bIns="254000" rtlCol="0" anchor="ctr"/>
            <a:lstStyle/>
            <a:p>
              <a:pPr algn="ctr">
                <a:lnSpc>
                  <a:spcPts val="2100"/>
                </a:lnSpc>
              </a:pPr>
              <a:endParaRPr/>
            </a:p>
          </p:txBody>
        </p:sp>
      </p:grpSp>
      <p:sp>
        <p:nvSpPr>
          <p:cNvPr id="10" name="Freeform 10"/>
          <p:cNvSpPr/>
          <p:nvPr/>
        </p:nvSpPr>
        <p:spPr>
          <a:xfrm>
            <a:off x="15341087" y="6151992"/>
            <a:ext cx="3370555" cy="3571879"/>
          </a:xfrm>
          <a:custGeom>
            <a:avLst/>
            <a:gdLst/>
            <a:ahLst/>
            <a:cxnLst/>
            <a:rect l="l" t="t" r="r" b="b"/>
            <a:pathLst>
              <a:path w="3370555" h="3571879">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flipH="1">
            <a:off x="6457336" y="8762719"/>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flipH="1">
            <a:off x="13950410" y="8614008"/>
            <a:ext cx="1855950" cy="1091101"/>
          </a:xfrm>
          <a:custGeom>
            <a:avLst/>
            <a:gdLst/>
            <a:ahLst/>
            <a:cxnLst/>
            <a:rect l="l" t="t" r="r" b="b"/>
            <a:pathLst>
              <a:path w="1855950" h="1091101">
                <a:moveTo>
                  <a:pt x="1855950" y="0"/>
                </a:moveTo>
                <a:lnTo>
                  <a:pt x="0" y="0"/>
                </a:lnTo>
                <a:lnTo>
                  <a:pt x="0" y="1091101"/>
                </a:lnTo>
                <a:lnTo>
                  <a:pt x="1855950" y="1091101"/>
                </a:lnTo>
                <a:lnTo>
                  <a:pt x="1855950" y="0"/>
                </a:lnTo>
                <a:close/>
              </a:path>
            </a:pathLst>
          </a:custGeom>
          <a:blipFill>
            <a:blip r:embed="rId10">
              <a:extLst>
                <a:ext uri="{96DAC541-7B7A-43D3-8B79-37D633B846F1}">
                  <asvg:svgBlip xmlns:asvg="http://schemas.microsoft.com/office/drawing/2016/SVG/main" r:embed="rId11"/>
                </a:ext>
              </a:extLst>
            </a:blip>
            <a:stretch>
              <a:fillRect b="-10100"/>
            </a:stretch>
          </a:blipFill>
        </p:spPr>
      </p:sp>
      <p:pic>
        <p:nvPicPr>
          <p:cNvPr id="13" name="Picture 13"/>
          <p:cNvPicPr>
            <a:picLocks noChangeAspect="1"/>
          </p:cNvPicPr>
          <p:nvPr/>
        </p:nvPicPr>
        <p:blipFill>
          <a:blip r:embed="rId12">
            <a:alphaModFix amt="71000"/>
          </a:blip>
          <a:srcRect/>
          <a:stretch>
            <a:fillRect/>
          </a:stretch>
        </p:blipFill>
        <p:spPr>
          <a:xfrm rot="604890">
            <a:off x="17509575" y="4896612"/>
            <a:ext cx="554300" cy="577396"/>
          </a:xfrm>
          <a:prstGeom prst="rect">
            <a:avLst/>
          </a:prstGeom>
        </p:spPr>
      </p:pic>
      <p:pic>
        <p:nvPicPr>
          <p:cNvPr id="14" name="Picture 14"/>
          <p:cNvPicPr>
            <a:picLocks noChangeAspect="1"/>
          </p:cNvPicPr>
          <p:nvPr/>
        </p:nvPicPr>
        <p:blipFill>
          <a:blip r:embed="rId12">
            <a:alphaModFix amt="71000"/>
          </a:blip>
          <a:srcRect/>
          <a:stretch>
            <a:fillRect/>
          </a:stretch>
        </p:blipFill>
        <p:spPr>
          <a:xfrm rot="-1221735">
            <a:off x="17085962" y="3338385"/>
            <a:ext cx="397359" cy="413915"/>
          </a:xfrm>
          <a:prstGeom prst="rect">
            <a:avLst/>
          </a:prstGeom>
        </p:spPr>
      </p:pic>
      <p:pic>
        <p:nvPicPr>
          <p:cNvPr id="15" name="Picture 15"/>
          <p:cNvPicPr>
            <a:picLocks noChangeAspect="1"/>
          </p:cNvPicPr>
          <p:nvPr/>
        </p:nvPicPr>
        <p:blipFill>
          <a:blip r:embed="rId12">
            <a:alphaModFix amt="71000"/>
          </a:blip>
          <a:srcRect/>
          <a:stretch>
            <a:fillRect/>
          </a:stretch>
        </p:blipFill>
        <p:spPr>
          <a:xfrm>
            <a:off x="17517576" y="1957766"/>
            <a:ext cx="269149" cy="280364"/>
          </a:xfrm>
          <a:prstGeom prst="rect">
            <a:avLst/>
          </a:prstGeom>
        </p:spPr>
      </p:pic>
      <p:pic>
        <p:nvPicPr>
          <p:cNvPr id="16" name="Picture 16"/>
          <p:cNvPicPr>
            <a:picLocks noChangeAspect="1"/>
          </p:cNvPicPr>
          <p:nvPr/>
        </p:nvPicPr>
        <p:blipFill>
          <a:blip r:embed="rId12">
            <a:alphaModFix amt="71000"/>
          </a:blip>
          <a:srcRect/>
          <a:stretch>
            <a:fillRect/>
          </a:stretch>
        </p:blipFill>
        <p:spPr>
          <a:xfrm rot="-599390">
            <a:off x="421312" y="5056909"/>
            <a:ext cx="554300" cy="577396"/>
          </a:xfrm>
          <a:prstGeom prst="rect">
            <a:avLst/>
          </a:prstGeom>
        </p:spPr>
      </p:pic>
      <p:pic>
        <p:nvPicPr>
          <p:cNvPr id="17" name="Picture 17"/>
          <p:cNvPicPr>
            <a:picLocks noChangeAspect="1"/>
          </p:cNvPicPr>
          <p:nvPr/>
        </p:nvPicPr>
        <p:blipFill>
          <a:blip r:embed="rId12">
            <a:alphaModFix amt="71000"/>
          </a:blip>
          <a:srcRect/>
          <a:stretch>
            <a:fillRect/>
          </a:stretch>
        </p:blipFill>
        <p:spPr>
          <a:xfrm rot="368085">
            <a:off x="788009" y="3418711"/>
            <a:ext cx="397359" cy="413915"/>
          </a:xfrm>
          <a:prstGeom prst="rect">
            <a:avLst/>
          </a:prstGeom>
        </p:spPr>
      </p:pic>
      <p:pic>
        <p:nvPicPr>
          <p:cNvPr id="18" name="Picture 18"/>
          <p:cNvPicPr>
            <a:picLocks noChangeAspect="1"/>
          </p:cNvPicPr>
          <p:nvPr/>
        </p:nvPicPr>
        <p:blipFill>
          <a:blip r:embed="rId12">
            <a:alphaModFix amt="71000"/>
          </a:blip>
          <a:srcRect/>
          <a:stretch>
            <a:fillRect/>
          </a:stretch>
        </p:blipFill>
        <p:spPr>
          <a:xfrm rot="-980286">
            <a:off x="463881" y="1925570"/>
            <a:ext cx="269149" cy="280364"/>
          </a:xfrm>
          <a:prstGeom prst="rect">
            <a:avLst/>
          </a:prstGeom>
        </p:spPr>
      </p:pic>
      <p:pic>
        <p:nvPicPr>
          <p:cNvPr id="19" name="Picture 19"/>
          <p:cNvPicPr>
            <a:picLocks noChangeAspect="1"/>
          </p:cNvPicPr>
          <p:nvPr/>
        </p:nvPicPr>
        <p:blipFill>
          <a:blip r:embed="rId13"/>
          <a:srcRect/>
          <a:stretch>
            <a:fillRect/>
          </a:stretch>
        </p:blipFill>
        <p:spPr>
          <a:xfrm>
            <a:off x="12445942" y="6532526"/>
            <a:ext cx="978075" cy="934061"/>
          </a:xfrm>
          <a:prstGeom prst="rect">
            <a:avLst/>
          </a:prstGeom>
        </p:spPr>
      </p:pic>
      <p:sp>
        <p:nvSpPr>
          <p:cNvPr id="20" name="TextBox 20"/>
          <p:cNvSpPr txBox="1"/>
          <p:nvPr/>
        </p:nvSpPr>
        <p:spPr>
          <a:xfrm>
            <a:off x="2513576" y="5086350"/>
            <a:ext cx="5527777" cy="2319490"/>
          </a:xfrm>
          <a:prstGeom prst="rect">
            <a:avLst/>
          </a:prstGeom>
        </p:spPr>
        <p:txBody>
          <a:bodyPr lIns="0" tIns="0" rIns="0" bIns="0" rtlCol="0" anchor="t">
            <a:spAutoFit/>
          </a:bodyPr>
          <a:lstStyle/>
          <a:p>
            <a:pPr>
              <a:lnSpc>
                <a:spcPts val="3697"/>
              </a:lnSpc>
            </a:pPr>
            <a:r>
              <a:rPr lang="en-US" sz="2641">
                <a:solidFill>
                  <a:srgbClr val="FFFFFF"/>
                </a:solidFill>
                <a:latin typeface="Disket Mono"/>
              </a:rPr>
              <a:t>Presented by :</a:t>
            </a:r>
          </a:p>
          <a:p>
            <a:pPr>
              <a:lnSpc>
                <a:spcPts val="3697"/>
              </a:lnSpc>
            </a:pPr>
            <a:r>
              <a:rPr lang="en-US" sz="2641">
                <a:solidFill>
                  <a:srgbClr val="FFFFFF"/>
                </a:solidFill>
                <a:latin typeface="Disket Mono"/>
              </a:rPr>
              <a:t>Srija Chitikesi</a:t>
            </a:r>
          </a:p>
          <a:p>
            <a:pPr>
              <a:lnSpc>
                <a:spcPts val="3697"/>
              </a:lnSpc>
            </a:pPr>
            <a:r>
              <a:rPr lang="en-US" sz="2641">
                <a:solidFill>
                  <a:srgbClr val="FFFFFF"/>
                </a:solidFill>
                <a:latin typeface="Disket Mono"/>
              </a:rPr>
              <a:t> Krishna Sai Gandi</a:t>
            </a:r>
          </a:p>
          <a:p>
            <a:pPr>
              <a:lnSpc>
                <a:spcPts val="3697"/>
              </a:lnSpc>
            </a:pPr>
            <a:r>
              <a:rPr lang="en-US" sz="2641">
                <a:solidFill>
                  <a:srgbClr val="FFFFFF"/>
                </a:solidFill>
                <a:latin typeface="Disket Mono"/>
              </a:rPr>
              <a:t> Shreya Tadipaneni</a:t>
            </a:r>
          </a:p>
          <a:p>
            <a:pPr>
              <a:lnSpc>
                <a:spcPts val="3697"/>
              </a:lnSpc>
              <a:spcBef>
                <a:spcPct val="0"/>
              </a:spcBef>
            </a:pPr>
            <a:endParaRPr lang="en-US" sz="2641">
              <a:solidFill>
                <a:srgbClr val="FFFFFF"/>
              </a:solidFill>
              <a:latin typeface="Disket Mono"/>
            </a:endParaRPr>
          </a:p>
        </p:txBody>
      </p:sp>
      <p:sp>
        <p:nvSpPr>
          <p:cNvPr id="21" name="TextBox 21"/>
          <p:cNvSpPr txBox="1"/>
          <p:nvPr/>
        </p:nvSpPr>
        <p:spPr>
          <a:xfrm>
            <a:off x="1332112" y="2672007"/>
            <a:ext cx="15953337" cy="2000548"/>
          </a:xfrm>
          <a:prstGeom prst="rect">
            <a:avLst/>
          </a:prstGeom>
        </p:spPr>
        <p:txBody>
          <a:bodyPr wrap="square" lIns="0" tIns="0" rIns="0" bIns="0" rtlCol="0" anchor="t">
            <a:spAutoFit/>
          </a:bodyPr>
          <a:lstStyle/>
          <a:p>
            <a:pPr algn="ctr">
              <a:lnSpc>
                <a:spcPts val="7839"/>
              </a:lnSpc>
            </a:pPr>
            <a:r>
              <a:rPr lang="en-US" sz="6999" dirty="0">
                <a:solidFill>
                  <a:srgbClr val="FF63D8"/>
                </a:solidFill>
                <a:latin typeface="Arcade Gamer"/>
              </a:rPr>
              <a:t>WEB PROJECT-3</a:t>
            </a:r>
          </a:p>
          <a:p>
            <a:pPr algn="ctr">
              <a:lnSpc>
                <a:spcPts val="7839"/>
              </a:lnSpc>
            </a:pPr>
            <a:r>
              <a:rPr lang="en-US" sz="6999" dirty="0">
                <a:solidFill>
                  <a:srgbClr val="FF63D8"/>
                </a:solidFill>
                <a:latin typeface="Arcade Gamer"/>
              </a:rPr>
              <a:t> MARVEL Fifteen Puzzle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07588" y="211931"/>
            <a:ext cx="5295583" cy="1290066"/>
            <a:chOff x="0" y="0"/>
            <a:chExt cx="1394722" cy="339770"/>
          </a:xfrm>
        </p:grpSpPr>
        <p:sp>
          <p:nvSpPr>
            <p:cNvPr id="3" name="Freeform 3"/>
            <p:cNvSpPr/>
            <p:nvPr/>
          </p:nvSpPr>
          <p:spPr>
            <a:xfrm>
              <a:off x="0" y="0"/>
              <a:ext cx="1394722" cy="339770"/>
            </a:xfrm>
            <a:custGeom>
              <a:avLst/>
              <a:gdLst/>
              <a:ahLst/>
              <a:cxnLst/>
              <a:rect l="l" t="t" r="r" b="b"/>
              <a:pathLst>
                <a:path w="1394722" h="339770">
                  <a:moveTo>
                    <a:pt x="71636" y="0"/>
                  </a:moveTo>
                  <a:lnTo>
                    <a:pt x="1323086" y="0"/>
                  </a:lnTo>
                  <a:cubicBezTo>
                    <a:pt x="1342085" y="0"/>
                    <a:pt x="1360306" y="7547"/>
                    <a:pt x="1373740" y="20982"/>
                  </a:cubicBezTo>
                  <a:cubicBezTo>
                    <a:pt x="1387174" y="34416"/>
                    <a:pt x="1394722" y="52637"/>
                    <a:pt x="1394722" y="71636"/>
                  </a:cubicBezTo>
                  <a:lnTo>
                    <a:pt x="1394722" y="268135"/>
                  </a:lnTo>
                  <a:cubicBezTo>
                    <a:pt x="1394722" y="287134"/>
                    <a:pt x="1387174" y="305354"/>
                    <a:pt x="1373740" y="318789"/>
                  </a:cubicBezTo>
                  <a:cubicBezTo>
                    <a:pt x="1360306" y="332223"/>
                    <a:pt x="1342085" y="339770"/>
                    <a:pt x="1323086" y="339770"/>
                  </a:cubicBezTo>
                  <a:lnTo>
                    <a:pt x="71636" y="339770"/>
                  </a:lnTo>
                  <a:cubicBezTo>
                    <a:pt x="52637" y="339770"/>
                    <a:pt x="34416" y="332223"/>
                    <a:pt x="20982" y="318789"/>
                  </a:cubicBezTo>
                  <a:cubicBezTo>
                    <a:pt x="7547" y="305354"/>
                    <a:pt x="0" y="287134"/>
                    <a:pt x="0" y="268135"/>
                  </a:cubicBezTo>
                  <a:lnTo>
                    <a:pt x="0" y="71636"/>
                  </a:lnTo>
                  <a:cubicBezTo>
                    <a:pt x="0" y="52637"/>
                    <a:pt x="7547" y="34416"/>
                    <a:pt x="20982" y="20982"/>
                  </a:cubicBezTo>
                  <a:cubicBezTo>
                    <a:pt x="34416" y="7547"/>
                    <a:pt x="52637" y="0"/>
                    <a:pt x="71636" y="0"/>
                  </a:cubicBezTo>
                  <a:close/>
                </a:path>
              </a:pathLst>
            </a:custGeom>
            <a:solidFill>
              <a:srgbClr val="000000"/>
            </a:solidFill>
            <a:ln w="47625" cap="rnd">
              <a:solidFill>
                <a:srgbClr val="21EF80"/>
              </a:solidFill>
              <a:prstDash val="solid"/>
              <a:round/>
            </a:ln>
          </p:spPr>
        </p:sp>
        <p:sp>
          <p:nvSpPr>
            <p:cNvPr id="4" name="TextBox 4"/>
            <p:cNvSpPr txBox="1"/>
            <p:nvPr/>
          </p:nvSpPr>
          <p:spPr>
            <a:xfrm>
              <a:off x="0" y="-95250"/>
              <a:ext cx="1394722" cy="435020"/>
            </a:xfrm>
            <a:prstGeom prst="rect">
              <a:avLst/>
            </a:prstGeom>
          </p:spPr>
          <p:txBody>
            <a:bodyPr lIns="254000" tIns="254000" rIns="254000" bIns="254000" rtlCol="0" anchor="ctr"/>
            <a:lstStyle/>
            <a:p>
              <a:pPr>
                <a:lnSpc>
                  <a:spcPts val="6299"/>
                </a:lnSpc>
              </a:pPr>
              <a:r>
                <a:rPr lang="en-US" sz="4500">
                  <a:solidFill>
                    <a:srgbClr val="FFFFFF"/>
                  </a:solidFill>
                  <a:latin typeface="Disket Mono Bold"/>
                </a:rPr>
                <a:t>SUMMARY PAGE</a:t>
              </a:r>
            </a:p>
          </p:txBody>
        </p:sp>
      </p:grpSp>
      <p:grpSp>
        <p:nvGrpSpPr>
          <p:cNvPr id="5" name="Group 5"/>
          <p:cNvGrpSpPr/>
          <p:nvPr/>
        </p:nvGrpSpPr>
        <p:grpSpPr>
          <a:xfrm>
            <a:off x="0" y="9735035"/>
            <a:ext cx="21945600" cy="1103930"/>
            <a:chOff x="0" y="0"/>
            <a:chExt cx="29260800" cy="1471907"/>
          </a:xfrm>
        </p:grpSpPr>
        <p:sp>
          <p:nvSpPr>
            <p:cNvPr id="6" name="Freeform 6"/>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Freeform 9"/>
          <p:cNvSpPr/>
          <p:nvPr/>
        </p:nvSpPr>
        <p:spPr>
          <a:xfrm>
            <a:off x="1445113" y="1635318"/>
            <a:ext cx="15814187" cy="7966397"/>
          </a:xfrm>
          <a:custGeom>
            <a:avLst/>
            <a:gdLst/>
            <a:ahLst/>
            <a:cxnLst/>
            <a:rect l="l" t="t" r="r" b="b"/>
            <a:pathLst>
              <a:path w="15814187" h="7966397">
                <a:moveTo>
                  <a:pt x="0" y="0"/>
                </a:moveTo>
                <a:lnTo>
                  <a:pt x="15814187" y="0"/>
                </a:lnTo>
                <a:lnTo>
                  <a:pt x="15814187" y="7966396"/>
                </a:lnTo>
                <a:lnTo>
                  <a:pt x="0" y="7966396"/>
                </a:lnTo>
                <a:lnTo>
                  <a:pt x="0" y="0"/>
                </a:lnTo>
                <a:close/>
              </a:path>
            </a:pathLst>
          </a:custGeom>
          <a:blipFill>
            <a:blip r:embed="rId4"/>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88800" y="383667"/>
            <a:ext cx="5461887" cy="1290066"/>
            <a:chOff x="0" y="0"/>
            <a:chExt cx="1438522" cy="339770"/>
          </a:xfrm>
        </p:grpSpPr>
        <p:sp>
          <p:nvSpPr>
            <p:cNvPr id="3" name="Freeform 3"/>
            <p:cNvSpPr/>
            <p:nvPr/>
          </p:nvSpPr>
          <p:spPr>
            <a:xfrm>
              <a:off x="0" y="0"/>
              <a:ext cx="1438522" cy="339770"/>
            </a:xfrm>
            <a:custGeom>
              <a:avLst/>
              <a:gdLst/>
              <a:ahLst/>
              <a:cxnLst/>
              <a:rect l="l" t="t" r="r" b="b"/>
              <a:pathLst>
                <a:path w="1438522" h="339770">
                  <a:moveTo>
                    <a:pt x="69455" y="0"/>
                  </a:moveTo>
                  <a:lnTo>
                    <a:pt x="1369067" y="0"/>
                  </a:lnTo>
                  <a:cubicBezTo>
                    <a:pt x="1407426" y="0"/>
                    <a:pt x="1438522" y="31096"/>
                    <a:pt x="1438522" y="69455"/>
                  </a:cubicBezTo>
                  <a:lnTo>
                    <a:pt x="1438522" y="270316"/>
                  </a:lnTo>
                  <a:cubicBezTo>
                    <a:pt x="1438522" y="308674"/>
                    <a:pt x="1407426" y="339770"/>
                    <a:pt x="1369067" y="339770"/>
                  </a:cubicBezTo>
                  <a:lnTo>
                    <a:pt x="69455" y="339770"/>
                  </a:lnTo>
                  <a:cubicBezTo>
                    <a:pt x="31096" y="339770"/>
                    <a:pt x="0" y="308674"/>
                    <a:pt x="0" y="270316"/>
                  </a:cubicBezTo>
                  <a:lnTo>
                    <a:pt x="0" y="69455"/>
                  </a:lnTo>
                  <a:cubicBezTo>
                    <a:pt x="0" y="31096"/>
                    <a:pt x="31096" y="0"/>
                    <a:pt x="69455" y="0"/>
                  </a:cubicBezTo>
                  <a:close/>
                </a:path>
              </a:pathLst>
            </a:custGeom>
            <a:solidFill>
              <a:srgbClr val="000000"/>
            </a:solidFill>
            <a:ln w="47625" cap="rnd">
              <a:solidFill>
                <a:srgbClr val="21EF80"/>
              </a:solidFill>
              <a:prstDash val="solid"/>
              <a:round/>
            </a:ln>
          </p:spPr>
        </p:sp>
        <p:sp>
          <p:nvSpPr>
            <p:cNvPr id="4" name="TextBox 4"/>
            <p:cNvSpPr txBox="1"/>
            <p:nvPr/>
          </p:nvSpPr>
          <p:spPr>
            <a:xfrm>
              <a:off x="0" y="-95250"/>
              <a:ext cx="1438522" cy="435020"/>
            </a:xfrm>
            <a:prstGeom prst="rect">
              <a:avLst/>
            </a:prstGeom>
          </p:spPr>
          <p:txBody>
            <a:bodyPr lIns="254000" tIns="254000" rIns="254000" bIns="254000" rtlCol="0" anchor="ctr"/>
            <a:lstStyle/>
            <a:p>
              <a:pPr>
                <a:lnSpc>
                  <a:spcPts val="6299"/>
                </a:lnSpc>
              </a:pPr>
              <a:r>
                <a:rPr lang="en-US" sz="4500">
                  <a:solidFill>
                    <a:srgbClr val="FFFFFF"/>
                  </a:solidFill>
                  <a:latin typeface="Disket Mono Bold"/>
                </a:rPr>
                <a:t>PUZZLE PAGE</a:t>
              </a:r>
            </a:p>
          </p:txBody>
        </p:sp>
      </p:grpSp>
      <p:grpSp>
        <p:nvGrpSpPr>
          <p:cNvPr id="5" name="Group 5"/>
          <p:cNvGrpSpPr/>
          <p:nvPr/>
        </p:nvGrpSpPr>
        <p:grpSpPr>
          <a:xfrm>
            <a:off x="0" y="9735035"/>
            <a:ext cx="21945600" cy="1103930"/>
            <a:chOff x="0" y="0"/>
            <a:chExt cx="29260800" cy="1471907"/>
          </a:xfrm>
        </p:grpSpPr>
        <p:sp>
          <p:nvSpPr>
            <p:cNvPr id="6" name="Freeform 6"/>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Freeform 9"/>
          <p:cNvSpPr/>
          <p:nvPr/>
        </p:nvSpPr>
        <p:spPr>
          <a:xfrm>
            <a:off x="1499549" y="1779221"/>
            <a:ext cx="15759751" cy="7850326"/>
          </a:xfrm>
          <a:custGeom>
            <a:avLst/>
            <a:gdLst/>
            <a:ahLst/>
            <a:cxnLst/>
            <a:rect l="l" t="t" r="r" b="b"/>
            <a:pathLst>
              <a:path w="15759751" h="7850326">
                <a:moveTo>
                  <a:pt x="0" y="0"/>
                </a:moveTo>
                <a:lnTo>
                  <a:pt x="15759751" y="0"/>
                </a:lnTo>
                <a:lnTo>
                  <a:pt x="15759751" y="7850326"/>
                </a:lnTo>
                <a:lnTo>
                  <a:pt x="0" y="7850326"/>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2462626" y="401992"/>
            <a:ext cx="5295583" cy="1837568"/>
            <a:chOff x="0" y="0"/>
            <a:chExt cx="1394722" cy="483969"/>
          </a:xfrm>
        </p:grpSpPr>
        <p:sp>
          <p:nvSpPr>
            <p:cNvPr id="3" name="Freeform 3"/>
            <p:cNvSpPr/>
            <p:nvPr/>
          </p:nvSpPr>
          <p:spPr>
            <a:xfrm>
              <a:off x="0" y="0"/>
              <a:ext cx="1394722" cy="483969"/>
            </a:xfrm>
            <a:custGeom>
              <a:avLst/>
              <a:gdLst/>
              <a:ahLst/>
              <a:cxnLst/>
              <a:rect l="l" t="t" r="r" b="b"/>
              <a:pathLst>
                <a:path w="1394722" h="483969">
                  <a:moveTo>
                    <a:pt x="71636" y="0"/>
                  </a:moveTo>
                  <a:lnTo>
                    <a:pt x="1323086" y="0"/>
                  </a:lnTo>
                  <a:cubicBezTo>
                    <a:pt x="1342085" y="0"/>
                    <a:pt x="1360306" y="7547"/>
                    <a:pt x="1373740" y="20982"/>
                  </a:cubicBezTo>
                  <a:cubicBezTo>
                    <a:pt x="1387174" y="34416"/>
                    <a:pt x="1394722" y="52637"/>
                    <a:pt x="1394722" y="71636"/>
                  </a:cubicBezTo>
                  <a:lnTo>
                    <a:pt x="1394722" y="412333"/>
                  </a:lnTo>
                  <a:cubicBezTo>
                    <a:pt x="1394722" y="431332"/>
                    <a:pt x="1387174" y="449553"/>
                    <a:pt x="1373740" y="462987"/>
                  </a:cubicBezTo>
                  <a:cubicBezTo>
                    <a:pt x="1360306" y="476421"/>
                    <a:pt x="1342085" y="483969"/>
                    <a:pt x="1323086" y="483969"/>
                  </a:cubicBezTo>
                  <a:lnTo>
                    <a:pt x="71636" y="483969"/>
                  </a:lnTo>
                  <a:cubicBezTo>
                    <a:pt x="52637" y="483969"/>
                    <a:pt x="34416" y="476421"/>
                    <a:pt x="20982" y="462987"/>
                  </a:cubicBezTo>
                  <a:cubicBezTo>
                    <a:pt x="7547" y="449553"/>
                    <a:pt x="0" y="431332"/>
                    <a:pt x="0" y="412333"/>
                  </a:cubicBezTo>
                  <a:lnTo>
                    <a:pt x="0" y="71636"/>
                  </a:lnTo>
                  <a:cubicBezTo>
                    <a:pt x="0" y="52637"/>
                    <a:pt x="7547" y="34416"/>
                    <a:pt x="20982" y="20982"/>
                  </a:cubicBezTo>
                  <a:cubicBezTo>
                    <a:pt x="34416" y="7547"/>
                    <a:pt x="52637" y="0"/>
                    <a:pt x="71636" y="0"/>
                  </a:cubicBezTo>
                  <a:close/>
                </a:path>
              </a:pathLst>
            </a:custGeom>
            <a:solidFill>
              <a:srgbClr val="000000"/>
            </a:solidFill>
            <a:ln w="47625" cap="rnd">
              <a:solidFill>
                <a:srgbClr val="21EF80"/>
              </a:solidFill>
              <a:prstDash val="solid"/>
              <a:round/>
            </a:ln>
          </p:spPr>
        </p:sp>
        <p:sp>
          <p:nvSpPr>
            <p:cNvPr id="4" name="TextBox 4"/>
            <p:cNvSpPr txBox="1"/>
            <p:nvPr/>
          </p:nvSpPr>
          <p:spPr>
            <a:xfrm>
              <a:off x="0" y="-95250"/>
              <a:ext cx="1394722" cy="579219"/>
            </a:xfrm>
            <a:prstGeom prst="rect">
              <a:avLst/>
            </a:prstGeom>
          </p:spPr>
          <p:txBody>
            <a:bodyPr lIns="254000" tIns="254000" rIns="254000" bIns="254000" rtlCol="0" anchor="ctr"/>
            <a:lstStyle/>
            <a:p>
              <a:pPr>
                <a:lnSpc>
                  <a:spcPts val="6299"/>
                </a:lnSpc>
              </a:pPr>
              <a:r>
                <a:rPr lang="en-US" sz="4500">
                  <a:solidFill>
                    <a:srgbClr val="FFFFFF"/>
                  </a:solidFill>
                  <a:latin typeface="Disket Mono Bold"/>
                </a:rPr>
                <a:t>ON SUCCESS</a:t>
              </a:r>
            </a:p>
          </p:txBody>
        </p:sp>
      </p:grpSp>
      <p:grpSp>
        <p:nvGrpSpPr>
          <p:cNvPr id="5" name="Group 5"/>
          <p:cNvGrpSpPr/>
          <p:nvPr/>
        </p:nvGrpSpPr>
        <p:grpSpPr>
          <a:xfrm>
            <a:off x="0" y="9735035"/>
            <a:ext cx="21945600" cy="1103930"/>
            <a:chOff x="0" y="0"/>
            <a:chExt cx="29260800" cy="1471907"/>
          </a:xfrm>
        </p:grpSpPr>
        <p:sp>
          <p:nvSpPr>
            <p:cNvPr id="6" name="Freeform 6"/>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Freeform 9"/>
          <p:cNvSpPr/>
          <p:nvPr/>
        </p:nvSpPr>
        <p:spPr>
          <a:xfrm>
            <a:off x="2601885" y="1872442"/>
            <a:ext cx="13084230" cy="6542115"/>
          </a:xfrm>
          <a:custGeom>
            <a:avLst/>
            <a:gdLst/>
            <a:ahLst/>
            <a:cxnLst/>
            <a:rect l="l" t="t" r="r" b="b"/>
            <a:pathLst>
              <a:path w="13084230" h="6542115">
                <a:moveTo>
                  <a:pt x="0" y="0"/>
                </a:moveTo>
                <a:lnTo>
                  <a:pt x="13084230" y="0"/>
                </a:lnTo>
                <a:lnTo>
                  <a:pt x="13084230" y="6542116"/>
                </a:lnTo>
                <a:lnTo>
                  <a:pt x="0" y="6542116"/>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674263" y="401992"/>
            <a:ext cx="4083946" cy="2090166"/>
            <a:chOff x="0" y="0"/>
            <a:chExt cx="1075607" cy="550496"/>
          </a:xfrm>
        </p:grpSpPr>
        <p:sp>
          <p:nvSpPr>
            <p:cNvPr id="3" name="Freeform 3"/>
            <p:cNvSpPr/>
            <p:nvPr/>
          </p:nvSpPr>
          <p:spPr>
            <a:xfrm>
              <a:off x="0" y="0"/>
              <a:ext cx="1075607" cy="550496"/>
            </a:xfrm>
            <a:custGeom>
              <a:avLst/>
              <a:gdLst/>
              <a:ahLst/>
              <a:cxnLst/>
              <a:rect l="l" t="t" r="r" b="b"/>
              <a:pathLst>
                <a:path w="1075607" h="550496">
                  <a:moveTo>
                    <a:pt x="92889" y="0"/>
                  </a:moveTo>
                  <a:lnTo>
                    <a:pt x="982718" y="0"/>
                  </a:lnTo>
                  <a:cubicBezTo>
                    <a:pt x="1007354" y="0"/>
                    <a:pt x="1030981" y="9787"/>
                    <a:pt x="1048401" y="27207"/>
                  </a:cubicBezTo>
                  <a:cubicBezTo>
                    <a:pt x="1065821" y="44627"/>
                    <a:pt x="1075607" y="68253"/>
                    <a:pt x="1075607" y="92889"/>
                  </a:cubicBezTo>
                  <a:lnTo>
                    <a:pt x="1075607" y="457607"/>
                  </a:lnTo>
                  <a:cubicBezTo>
                    <a:pt x="1075607" y="482243"/>
                    <a:pt x="1065821" y="505870"/>
                    <a:pt x="1048401" y="523290"/>
                  </a:cubicBezTo>
                  <a:cubicBezTo>
                    <a:pt x="1030981" y="540710"/>
                    <a:pt x="1007354" y="550496"/>
                    <a:pt x="982718" y="550496"/>
                  </a:cubicBezTo>
                  <a:lnTo>
                    <a:pt x="92889" y="550496"/>
                  </a:lnTo>
                  <a:cubicBezTo>
                    <a:pt x="68253" y="550496"/>
                    <a:pt x="44627" y="540710"/>
                    <a:pt x="27207" y="523290"/>
                  </a:cubicBezTo>
                  <a:cubicBezTo>
                    <a:pt x="9787" y="505870"/>
                    <a:pt x="0" y="482243"/>
                    <a:pt x="0" y="457607"/>
                  </a:cubicBezTo>
                  <a:lnTo>
                    <a:pt x="0" y="92889"/>
                  </a:lnTo>
                  <a:cubicBezTo>
                    <a:pt x="0" y="68253"/>
                    <a:pt x="9787" y="44627"/>
                    <a:pt x="27207" y="27207"/>
                  </a:cubicBezTo>
                  <a:cubicBezTo>
                    <a:pt x="44627" y="9787"/>
                    <a:pt x="68253" y="0"/>
                    <a:pt x="92889" y="0"/>
                  </a:cubicBezTo>
                  <a:close/>
                </a:path>
              </a:pathLst>
            </a:custGeom>
            <a:solidFill>
              <a:srgbClr val="000000"/>
            </a:solidFill>
            <a:ln w="47625" cap="rnd">
              <a:solidFill>
                <a:srgbClr val="21EF80"/>
              </a:solidFill>
              <a:prstDash val="solid"/>
              <a:round/>
            </a:ln>
          </p:spPr>
        </p:sp>
        <p:sp>
          <p:nvSpPr>
            <p:cNvPr id="4" name="TextBox 4"/>
            <p:cNvSpPr txBox="1"/>
            <p:nvPr/>
          </p:nvSpPr>
          <p:spPr>
            <a:xfrm>
              <a:off x="0" y="-95250"/>
              <a:ext cx="1075607" cy="645746"/>
            </a:xfrm>
            <a:prstGeom prst="rect">
              <a:avLst/>
            </a:prstGeom>
          </p:spPr>
          <p:txBody>
            <a:bodyPr lIns="254000" tIns="254000" rIns="254000" bIns="254000" rtlCol="0" anchor="ctr"/>
            <a:lstStyle/>
            <a:p>
              <a:pPr>
                <a:lnSpc>
                  <a:spcPts val="6299"/>
                </a:lnSpc>
              </a:pPr>
              <a:r>
                <a:rPr lang="en-US" sz="4500">
                  <a:solidFill>
                    <a:srgbClr val="FFFFFF"/>
                  </a:solidFill>
                  <a:latin typeface="Disket Mono Bold"/>
                </a:rPr>
                <a:t>GAME PAGE CODE</a:t>
              </a:r>
            </a:p>
          </p:txBody>
        </p:sp>
      </p:grpSp>
      <p:grpSp>
        <p:nvGrpSpPr>
          <p:cNvPr id="5" name="Group 5"/>
          <p:cNvGrpSpPr/>
          <p:nvPr/>
        </p:nvGrpSpPr>
        <p:grpSpPr>
          <a:xfrm>
            <a:off x="0" y="9735035"/>
            <a:ext cx="21945600" cy="1103930"/>
            <a:chOff x="0" y="0"/>
            <a:chExt cx="29260800" cy="1471907"/>
          </a:xfrm>
        </p:grpSpPr>
        <p:sp>
          <p:nvSpPr>
            <p:cNvPr id="6" name="Freeform 6"/>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Freeform 9"/>
          <p:cNvSpPr/>
          <p:nvPr/>
        </p:nvSpPr>
        <p:spPr>
          <a:xfrm>
            <a:off x="344896" y="1028700"/>
            <a:ext cx="12982482" cy="8203306"/>
          </a:xfrm>
          <a:custGeom>
            <a:avLst/>
            <a:gdLst/>
            <a:ahLst/>
            <a:cxnLst/>
            <a:rect l="l" t="t" r="r" b="b"/>
            <a:pathLst>
              <a:path w="12982482" h="8203306">
                <a:moveTo>
                  <a:pt x="0" y="0"/>
                </a:moveTo>
                <a:lnTo>
                  <a:pt x="12982482" y="0"/>
                </a:lnTo>
                <a:lnTo>
                  <a:pt x="12982482" y="8203306"/>
                </a:lnTo>
                <a:lnTo>
                  <a:pt x="0" y="8203306"/>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55996" y="1079424"/>
            <a:ext cx="6203304" cy="2384470"/>
            <a:chOff x="0" y="0"/>
            <a:chExt cx="1633792" cy="628009"/>
          </a:xfrm>
        </p:grpSpPr>
        <p:sp>
          <p:nvSpPr>
            <p:cNvPr id="4" name="Freeform 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5" name="TextBox 5"/>
            <p:cNvSpPr txBox="1"/>
            <p:nvPr/>
          </p:nvSpPr>
          <p:spPr>
            <a:xfrm>
              <a:off x="0" y="-85725"/>
              <a:ext cx="1633792" cy="713734"/>
            </a:xfrm>
            <a:prstGeom prst="rect">
              <a:avLst/>
            </a:prstGeom>
          </p:spPr>
          <p:txBody>
            <a:bodyPr lIns="254000" tIns="254000" rIns="254000" bIns="254000" rtlCol="0" anchor="t"/>
            <a:lstStyle/>
            <a:p>
              <a:pPr>
                <a:lnSpc>
                  <a:spcPts val="4900"/>
                </a:lnSpc>
              </a:pPr>
              <a:r>
                <a:rPr lang="en-US" sz="3500">
                  <a:solidFill>
                    <a:srgbClr val="FFFFFF"/>
                  </a:solidFill>
                  <a:latin typeface="Disket Mono"/>
                </a:rPr>
                <a:t> </a:t>
              </a:r>
            </a:p>
            <a:p>
              <a:pPr>
                <a:lnSpc>
                  <a:spcPts val="4900"/>
                </a:lnSpc>
              </a:pPr>
              <a:r>
                <a:rPr lang="en-US" sz="3500">
                  <a:solidFill>
                    <a:srgbClr val="FFFFFF"/>
                  </a:solidFill>
                  <a:latin typeface="Disket Mono"/>
                </a:rPr>
                <a:t>INTERNET EXPLORER</a:t>
              </a:r>
            </a:p>
          </p:txBody>
        </p:sp>
      </p:grpSp>
      <p:grpSp>
        <p:nvGrpSpPr>
          <p:cNvPr id="6" name="Group 6"/>
          <p:cNvGrpSpPr/>
          <p:nvPr/>
        </p:nvGrpSpPr>
        <p:grpSpPr>
          <a:xfrm>
            <a:off x="11055996" y="3951265"/>
            <a:ext cx="6203304" cy="2384470"/>
            <a:chOff x="0" y="0"/>
            <a:chExt cx="1633792" cy="628009"/>
          </a:xfrm>
        </p:grpSpPr>
        <p:sp>
          <p:nvSpPr>
            <p:cNvPr id="7" name="Freeform 7"/>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8" name="TextBox 8"/>
            <p:cNvSpPr txBox="1"/>
            <p:nvPr/>
          </p:nvSpPr>
          <p:spPr>
            <a:xfrm>
              <a:off x="0" y="-85725"/>
              <a:ext cx="1633792" cy="713734"/>
            </a:xfrm>
            <a:prstGeom prst="rect">
              <a:avLst/>
            </a:prstGeom>
          </p:spPr>
          <p:txBody>
            <a:bodyPr lIns="254000" tIns="254000" rIns="254000" bIns="254000" rtlCol="0" anchor="t"/>
            <a:lstStyle/>
            <a:p>
              <a:pPr>
                <a:lnSpc>
                  <a:spcPts val="4900"/>
                </a:lnSpc>
              </a:pPr>
              <a:endParaRPr/>
            </a:p>
            <a:p>
              <a:pPr>
                <a:lnSpc>
                  <a:spcPts val="4900"/>
                </a:lnSpc>
              </a:pPr>
              <a:r>
                <a:rPr lang="en-US" sz="3500">
                  <a:solidFill>
                    <a:srgbClr val="FFFFFF"/>
                  </a:solidFill>
                  <a:latin typeface="Disket Mono"/>
                </a:rPr>
                <a:t>EDGE</a:t>
              </a:r>
            </a:p>
          </p:txBody>
        </p:sp>
      </p:grpSp>
      <p:grpSp>
        <p:nvGrpSpPr>
          <p:cNvPr id="9" name="Group 9"/>
          <p:cNvGrpSpPr/>
          <p:nvPr/>
        </p:nvGrpSpPr>
        <p:grpSpPr>
          <a:xfrm>
            <a:off x="11055996" y="6832493"/>
            <a:ext cx="6203304" cy="2384470"/>
            <a:chOff x="0" y="0"/>
            <a:chExt cx="1633792" cy="628009"/>
          </a:xfrm>
        </p:grpSpPr>
        <p:sp>
          <p:nvSpPr>
            <p:cNvPr id="10" name="Freeform 10"/>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11" name="TextBox 11"/>
            <p:cNvSpPr txBox="1"/>
            <p:nvPr/>
          </p:nvSpPr>
          <p:spPr>
            <a:xfrm>
              <a:off x="0" y="-85725"/>
              <a:ext cx="1633792" cy="713734"/>
            </a:xfrm>
            <a:prstGeom prst="rect">
              <a:avLst/>
            </a:prstGeom>
          </p:spPr>
          <p:txBody>
            <a:bodyPr lIns="254000" tIns="254000" rIns="254000" bIns="254000" rtlCol="0" anchor="t"/>
            <a:lstStyle/>
            <a:p>
              <a:pPr>
                <a:lnSpc>
                  <a:spcPts val="4900"/>
                </a:lnSpc>
              </a:pPr>
              <a:endParaRPr/>
            </a:p>
            <a:p>
              <a:pPr>
                <a:lnSpc>
                  <a:spcPts val="4900"/>
                </a:lnSpc>
              </a:pPr>
              <a:r>
                <a:rPr lang="en-US" sz="3500">
                  <a:solidFill>
                    <a:srgbClr val="FFFFFF"/>
                  </a:solidFill>
                  <a:latin typeface="Disket Mono"/>
                </a:rPr>
                <a:t>CHROME</a:t>
              </a:r>
            </a:p>
          </p:txBody>
        </p:sp>
      </p:grpSp>
      <p:sp>
        <p:nvSpPr>
          <p:cNvPr id="12" name="TextBox 12"/>
          <p:cNvSpPr txBox="1"/>
          <p:nvPr/>
        </p:nvSpPr>
        <p:spPr>
          <a:xfrm>
            <a:off x="363487" y="4318360"/>
            <a:ext cx="9857389" cy="2059756"/>
          </a:xfrm>
          <a:prstGeom prst="rect">
            <a:avLst/>
          </a:prstGeom>
        </p:spPr>
        <p:txBody>
          <a:bodyPr lIns="0" tIns="0" rIns="0" bIns="0" rtlCol="0" anchor="t">
            <a:spAutoFit/>
          </a:bodyPr>
          <a:lstStyle/>
          <a:p>
            <a:pPr>
              <a:lnSpc>
                <a:spcPts val="15139"/>
              </a:lnSpc>
            </a:pPr>
            <a:r>
              <a:rPr lang="en-US" sz="13517">
                <a:solidFill>
                  <a:srgbClr val="FF63D8"/>
                </a:solidFill>
                <a:latin typeface="Arcade Gamer"/>
              </a:rPr>
              <a:t>TESTING</a:t>
            </a:r>
          </a:p>
        </p:txBody>
      </p:sp>
      <p:grpSp>
        <p:nvGrpSpPr>
          <p:cNvPr id="13" name="Group 13"/>
          <p:cNvGrpSpPr/>
          <p:nvPr/>
        </p:nvGrpSpPr>
        <p:grpSpPr>
          <a:xfrm>
            <a:off x="4719343" y="1079424"/>
            <a:ext cx="6203304" cy="2384470"/>
            <a:chOff x="0" y="0"/>
            <a:chExt cx="1633792" cy="628009"/>
          </a:xfrm>
        </p:grpSpPr>
        <p:sp>
          <p:nvSpPr>
            <p:cNvPr id="14" name="Freeform 1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15" name="TextBox 15"/>
            <p:cNvSpPr txBox="1"/>
            <p:nvPr/>
          </p:nvSpPr>
          <p:spPr>
            <a:xfrm>
              <a:off x="0" y="-85725"/>
              <a:ext cx="1633792" cy="713734"/>
            </a:xfrm>
            <a:prstGeom prst="rect">
              <a:avLst/>
            </a:prstGeom>
          </p:spPr>
          <p:txBody>
            <a:bodyPr lIns="254000" tIns="254000" rIns="254000" bIns="254000" rtlCol="0" anchor="t"/>
            <a:lstStyle/>
            <a:p>
              <a:pPr>
                <a:lnSpc>
                  <a:spcPts val="4900"/>
                </a:lnSpc>
              </a:pPr>
              <a:endParaRPr/>
            </a:p>
            <a:p>
              <a:pPr>
                <a:lnSpc>
                  <a:spcPts val="4900"/>
                </a:lnSpc>
              </a:pPr>
              <a:r>
                <a:rPr lang="en-US" sz="3500">
                  <a:solidFill>
                    <a:srgbClr val="FFFFFF"/>
                  </a:solidFill>
                  <a:latin typeface="Disket Mono"/>
                </a:rPr>
                <a:t>CHROME</a:t>
              </a:r>
            </a:p>
          </p:txBody>
        </p:sp>
      </p:grpSp>
      <p:grpSp>
        <p:nvGrpSpPr>
          <p:cNvPr id="16" name="Group 16"/>
          <p:cNvGrpSpPr/>
          <p:nvPr/>
        </p:nvGrpSpPr>
        <p:grpSpPr>
          <a:xfrm>
            <a:off x="4719343" y="6832493"/>
            <a:ext cx="6203304" cy="2384470"/>
            <a:chOff x="0" y="0"/>
            <a:chExt cx="1633792" cy="628009"/>
          </a:xfrm>
        </p:grpSpPr>
        <p:sp>
          <p:nvSpPr>
            <p:cNvPr id="17" name="Freeform 17"/>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18" name="TextBox 18"/>
            <p:cNvSpPr txBox="1"/>
            <p:nvPr/>
          </p:nvSpPr>
          <p:spPr>
            <a:xfrm>
              <a:off x="0" y="-47625"/>
              <a:ext cx="1633792" cy="675634"/>
            </a:xfrm>
            <a:prstGeom prst="rect">
              <a:avLst/>
            </a:prstGeom>
          </p:spPr>
          <p:txBody>
            <a:bodyPr lIns="254000" tIns="254000" rIns="254000" bIns="254000" rtlCol="0" anchor="t"/>
            <a:lstStyle/>
            <a:p>
              <a:pPr>
                <a:lnSpc>
                  <a:spcPts val="2520"/>
                </a:lnSpc>
              </a:pPr>
              <a:endParaRPr/>
            </a:p>
            <a:p>
              <a:pPr>
                <a:lnSpc>
                  <a:spcPts val="2520"/>
                </a:lnSpc>
              </a:pPr>
              <a:r>
                <a:rPr lang="en-US" sz="1800">
                  <a:solidFill>
                    <a:srgbClr val="FFFFFF"/>
                  </a:solidFill>
                  <a:latin typeface="Disket Mono"/>
                </a:rPr>
                <a:t>  </a:t>
              </a:r>
            </a:p>
            <a:p>
              <a:pPr>
                <a:lnSpc>
                  <a:spcPts val="4900"/>
                </a:lnSpc>
              </a:pPr>
              <a:r>
                <a:rPr lang="en-US" sz="3500">
                  <a:solidFill>
                    <a:srgbClr val="FFFFFF"/>
                  </a:solidFill>
                  <a:latin typeface="Disket Mono"/>
                </a:rPr>
                <a:t>SAFARI</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 name="Group 7"/>
          <p:cNvGrpSpPr/>
          <p:nvPr/>
        </p:nvGrpSpPr>
        <p:grpSpPr>
          <a:xfrm>
            <a:off x="8001000" y="632831"/>
            <a:ext cx="9073135" cy="1715257"/>
            <a:chOff x="0" y="-57150"/>
            <a:chExt cx="2389632" cy="451755"/>
          </a:xfrm>
        </p:grpSpPr>
        <p:sp>
          <p:nvSpPr>
            <p:cNvPr id="8" name="Freeform 8"/>
            <p:cNvSpPr/>
            <p:nvPr/>
          </p:nvSpPr>
          <p:spPr>
            <a:xfrm>
              <a:off x="0" y="669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dirty="0"/>
            </a:p>
          </p:txBody>
        </p:sp>
        <p:sp>
          <p:nvSpPr>
            <p:cNvPr id="9" name="TextBox 9"/>
            <p:cNvSpPr txBox="1"/>
            <p:nvPr/>
          </p:nvSpPr>
          <p:spPr>
            <a:xfrm>
              <a:off x="0" y="-57150"/>
              <a:ext cx="2389632" cy="445065"/>
            </a:xfrm>
            <a:prstGeom prst="rect">
              <a:avLst/>
            </a:prstGeom>
          </p:spPr>
          <p:txBody>
            <a:bodyPr lIns="254000" tIns="254000" rIns="254000" bIns="254000" rtlCol="0" anchor="ctr"/>
            <a:lstStyle/>
            <a:p>
              <a:pPr>
                <a:lnSpc>
                  <a:spcPts val="3359"/>
                </a:lnSpc>
              </a:pPr>
              <a:r>
                <a:rPr lang="en-US" sz="2399" dirty="0">
                  <a:solidFill>
                    <a:srgbClr val="FFFFFF"/>
                  </a:solidFill>
                  <a:latin typeface="Disket Mono"/>
                </a:rPr>
                <a:t>YOUTUBE- </a:t>
              </a:r>
              <a:r>
                <a:rPr lang="en-US" sz="2399" dirty="0">
                  <a:solidFill>
                    <a:srgbClr val="0070C0"/>
                  </a:solidFill>
                  <a:latin typeface="Disket Mono"/>
                  <a:hlinkClick r:id="rId6">
                    <a:extLst>
                      <a:ext uri="{A12FA001-AC4F-418D-AE19-62706E023703}">
                        <ahyp:hlinkClr xmlns:ahyp="http://schemas.microsoft.com/office/drawing/2018/hyperlinkcolor" val="tx"/>
                      </a:ext>
                    </a:extLst>
                  </a:hlinkClick>
                </a:rPr>
                <a:t>https://youtu.be/YfL0vbAWSE8</a:t>
              </a:r>
              <a:endParaRPr lang="en-US" sz="2399" dirty="0">
                <a:solidFill>
                  <a:srgbClr val="0070C0"/>
                </a:solidFill>
                <a:latin typeface="Disket Mono"/>
              </a:endParaRPr>
            </a:p>
          </p:txBody>
        </p:sp>
      </p:grpSp>
      <p:grpSp>
        <p:nvGrpSpPr>
          <p:cNvPr id="10" name="Group 10"/>
          <p:cNvGrpSpPr/>
          <p:nvPr/>
        </p:nvGrpSpPr>
        <p:grpSpPr>
          <a:xfrm>
            <a:off x="8001000" y="3223896"/>
            <a:ext cx="9073136" cy="1472865"/>
            <a:chOff x="0" y="0"/>
            <a:chExt cx="2389632" cy="387915"/>
          </a:xfrm>
        </p:grpSpPr>
        <p:sp>
          <p:nvSpPr>
            <p:cNvPr id="11" name="Freeform 11"/>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id="12" name="TextBox 12"/>
            <p:cNvSpPr txBox="1"/>
            <p:nvPr/>
          </p:nvSpPr>
          <p:spPr>
            <a:xfrm>
              <a:off x="0" y="-57150"/>
              <a:ext cx="2389632" cy="445065"/>
            </a:xfrm>
            <a:prstGeom prst="rect">
              <a:avLst/>
            </a:prstGeom>
          </p:spPr>
          <p:txBody>
            <a:bodyPr lIns="254000" tIns="254000" rIns="254000" bIns="254000" rtlCol="0" anchor="ctr"/>
            <a:lstStyle/>
            <a:p>
              <a:pPr>
                <a:lnSpc>
                  <a:spcPts val="3359"/>
                </a:lnSpc>
              </a:pPr>
              <a:r>
                <a:rPr lang="en-US" sz="2399" dirty="0">
                  <a:solidFill>
                    <a:srgbClr val="FFFFFF"/>
                  </a:solidFill>
                  <a:latin typeface="Disket Mono"/>
                </a:rPr>
                <a:t>GITHUB- </a:t>
              </a:r>
              <a:r>
                <a:rPr lang="en-US" sz="3500" dirty="0">
                  <a:solidFill>
                    <a:srgbClr val="0070C0"/>
                  </a:solidFill>
                  <a:hlinkClick r:id="rId7">
                    <a:extLst>
                      <a:ext uri="{A12FA001-AC4F-418D-AE19-62706E023703}">
                        <ahyp:hlinkClr xmlns:ahyp="http://schemas.microsoft.com/office/drawing/2018/hyperlinkcolor" val="tx"/>
                      </a:ext>
                    </a:extLst>
                  </a:hlinkClick>
                </a:rPr>
                <a:t>tadipaneni/webproject3 (github.com)</a:t>
              </a:r>
              <a:endParaRPr lang="en-US" sz="3500" dirty="0">
                <a:solidFill>
                  <a:srgbClr val="0070C0"/>
                </a:solidFill>
                <a:latin typeface="Disket Mono"/>
              </a:endParaRPr>
            </a:p>
          </p:txBody>
        </p:sp>
      </p:grpSp>
      <p:grpSp>
        <p:nvGrpSpPr>
          <p:cNvPr id="13" name="Group 13"/>
          <p:cNvGrpSpPr/>
          <p:nvPr/>
        </p:nvGrpSpPr>
        <p:grpSpPr>
          <a:xfrm>
            <a:off x="8001000" y="5149622"/>
            <a:ext cx="9073136" cy="3631666"/>
            <a:chOff x="0" y="-57150"/>
            <a:chExt cx="2389632" cy="685555"/>
          </a:xfrm>
        </p:grpSpPr>
        <p:sp>
          <p:nvSpPr>
            <p:cNvPr id="14" name="Freeform 14"/>
            <p:cNvSpPr/>
            <p:nvPr/>
          </p:nvSpPr>
          <p:spPr>
            <a:xfrm>
              <a:off x="0" y="0"/>
              <a:ext cx="2389632" cy="567569"/>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dirty="0"/>
            </a:p>
          </p:txBody>
        </p:sp>
        <p:sp>
          <p:nvSpPr>
            <p:cNvPr id="15" name="TextBox 15"/>
            <p:cNvSpPr txBox="1"/>
            <p:nvPr/>
          </p:nvSpPr>
          <p:spPr>
            <a:xfrm>
              <a:off x="0" y="-57150"/>
              <a:ext cx="2389632" cy="685555"/>
            </a:xfrm>
            <a:prstGeom prst="rect">
              <a:avLst/>
            </a:prstGeom>
          </p:spPr>
          <p:txBody>
            <a:bodyPr lIns="254000" tIns="254000" rIns="254000" bIns="254000" rtlCol="0" anchor="ctr"/>
            <a:lstStyle/>
            <a:p>
              <a:pPr>
                <a:lnSpc>
                  <a:spcPts val="3359"/>
                </a:lnSpc>
              </a:pPr>
              <a:r>
                <a:rPr lang="en-US" sz="2399" dirty="0">
                  <a:solidFill>
                    <a:srgbClr val="FFFFFF"/>
                  </a:solidFill>
                  <a:latin typeface="Disket Mono"/>
                </a:rPr>
                <a:t>CODD-</a:t>
              </a:r>
              <a:r>
                <a:rPr lang="en-US" sz="2399" dirty="0">
                  <a:solidFill>
                    <a:srgbClr val="0070C0"/>
                  </a:solidFill>
                  <a:latin typeface="Disket Mono"/>
                  <a:hlinkClick r:id="rId8">
                    <a:extLst>
                      <a:ext uri="{A12FA001-AC4F-418D-AE19-62706E023703}">
                        <ahyp:hlinkClr xmlns:ahyp="http://schemas.microsoft.com/office/drawing/2018/hyperlinkcolor" val="tx"/>
                      </a:ext>
                    </a:extLst>
                  </a:hlinkClick>
                </a:rPr>
                <a:t>https://codd.cs.gsu.edu/~stadipaneni1/</a:t>
              </a:r>
              <a:r>
                <a:rPr lang="en-US" sz="2399" dirty="0" err="1">
                  <a:solidFill>
                    <a:srgbClr val="0070C0"/>
                  </a:solidFill>
                  <a:latin typeface="Disket Mono"/>
                  <a:hlinkClick r:id="rId8">
                    <a:extLst>
                      <a:ext uri="{A12FA001-AC4F-418D-AE19-62706E023703}">
                        <ahyp:hlinkClr xmlns:ahyp="http://schemas.microsoft.com/office/drawing/2018/hyperlinkcolor" val="tx"/>
                      </a:ext>
                    </a:extLst>
                  </a:hlinkClick>
                </a:rPr>
                <a:t>web_programming</a:t>
              </a:r>
              <a:r>
                <a:rPr lang="en-US" sz="2399" dirty="0">
                  <a:solidFill>
                    <a:srgbClr val="0070C0"/>
                  </a:solidFill>
                  <a:latin typeface="Disket Mono"/>
                  <a:hlinkClick r:id="rId8">
                    <a:extLst>
                      <a:ext uri="{A12FA001-AC4F-418D-AE19-62706E023703}">
                        <ahyp:hlinkClr xmlns:ahyp="http://schemas.microsoft.com/office/drawing/2018/hyperlinkcolor" val="tx"/>
                      </a:ext>
                    </a:extLst>
                  </a:hlinkClick>
                </a:rPr>
                <a:t>/pw/3/summary.html</a:t>
              </a:r>
              <a:endParaRPr lang="en-US" sz="2399" dirty="0">
                <a:solidFill>
                  <a:srgbClr val="0070C0"/>
                </a:solidFill>
                <a:latin typeface="Disket Mono"/>
              </a:endParaRPr>
            </a:p>
            <a:p>
              <a:pPr>
                <a:lnSpc>
                  <a:spcPts val="3359"/>
                </a:lnSpc>
              </a:pPr>
              <a:endParaRPr lang="en-US" sz="2399" dirty="0">
                <a:solidFill>
                  <a:srgbClr val="0070C0"/>
                </a:solidFill>
                <a:latin typeface="Disket Mono"/>
              </a:endParaRPr>
            </a:p>
            <a:p>
              <a:pPr>
                <a:lnSpc>
                  <a:spcPts val="3359"/>
                </a:lnSpc>
              </a:pPr>
              <a:r>
                <a:rPr lang="en-US" sz="2399" dirty="0">
                  <a:solidFill>
                    <a:srgbClr val="0070C0"/>
                  </a:solidFill>
                  <a:latin typeface="Disket Mono"/>
                  <a:hlinkClick r:id="rId9">
                    <a:extLst>
                      <a:ext uri="{A12FA001-AC4F-418D-AE19-62706E023703}">
                        <ahyp:hlinkClr xmlns:ahyp="http://schemas.microsoft.com/office/drawing/2018/hyperlinkcolor" val="tx"/>
                      </a:ext>
                    </a:extLst>
                  </a:hlinkClick>
                </a:rPr>
                <a:t>https://codd.cs.gsu.edu/~stadipaneni1/Web_Programming/PW/3/index.html</a:t>
              </a:r>
              <a:endParaRPr lang="en-US" sz="2399" dirty="0">
                <a:solidFill>
                  <a:srgbClr val="0070C0"/>
                </a:solidFill>
                <a:latin typeface="Disket Mono"/>
              </a:endParaRPr>
            </a:p>
            <a:p>
              <a:pPr>
                <a:lnSpc>
                  <a:spcPts val="3359"/>
                </a:lnSpc>
              </a:pPr>
              <a:endParaRPr lang="en-US" sz="2399" dirty="0">
                <a:solidFill>
                  <a:srgbClr val="0070C0"/>
                </a:solidFill>
                <a:latin typeface="Disket Mono"/>
              </a:endParaRPr>
            </a:p>
          </p:txBody>
        </p:sp>
      </p:grpSp>
      <p:sp>
        <p:nvSpPr>
          <p:cNvPr id="16" name="TextBox 16"/>
          <p:cNvSpPr txBox="1"/>
          <p:nvPr/>
        </p:nvSpPr>
        <p:spPr>
          <a:xfrm>
            <a:off x="1028700" y="4862083"/>
            <a:ext cx="6370672" cy="10807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rPr>
              <a:t>LINKS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7521607" y="1028700"/>
            <a:ext cx="9737693" cy="5405361"/>
            <a:chOff x="0" y="0"/>
            <a:chExt cx="2564660" cy="1423634"/>
          </a:xfrm>
        </p:grpSpPr>
        <p:sp>
          <p:nvSpPr>
            <p:cNvPr id="7" name="Freeform 7"/>
            <p:cNvSpPr/>
            <p:nvPr/>
          </p:nvSpPr>
          <p:spPr>
            <a:xfrm>
              <a:off x="0" y="0"/>
              <a:ext cx="2564660" cy="1423634"/>
            </a:xfrm>
            <a:custGeom>
              <a:avLst/>
              <a:gdLst/>
              <a:ahLst/>
              <a:cxnLst/>
              <a:rect l="l" t="t" r="r" b="b"/>
              <a:pathLst>
                <a:path w="2564660" h="1423634">
                  <a:moveTo>
                    <a:pt x="38957" y="0"/>
                  </a:moveTo>
                  <a:lnTo>
                    <a:pt x="2525702" y="0"/>
                  </a:lnTo>
                  <a:cubicBezTo>
                    <a:pt x="2536035" y="0"/>
                    <a:pt x="2545943" y="4104"/>
                    <a:pt x="2553249" y="11410"/>
                  </a:cubicBezTo>
                  <a:cubicBezTo>
                    <a:pt x="2560555" y="18716"/>
                    <a:pt x="2564660" y="28625"/>
                    <a:pt x="2564660" y="38957"/>
                  </a:cubicBezTo>
                  <a:lnTo>
                    <a:pt x="2564660" y="1384677"/>
                  </a:lnTo>
                  <a:cubicBezTo>
                    <a:pt x="2564660" y="1395009"/>
                    <a:pt x="2560555" y="1404918"/>
                    <a:pt x="2553249" y="1412224"/>
                  </a:cubicBezTo>
                  <a:cubicBezTo>
                    <a:pt x="2545943" y="1419530"/>
                    <a:pt x="2536035" y="1423634"/>
                    <a:pt x="2525702" y="1423634"/>
                  </a:cubicBezTo>
                  <a:lnTo>
                    <a:pt x="38957" y="1423634"/>
                  </a:lnTo>
                  <a:cubicBezTo>
                    <a:pt x="28625" y="1423634"/>
                    <a:pt x="18716" y="1419530"/>
                    <a:pt x="11410" y="1412224"/>
                  </a:cubicBezTo>
                  <a:cubicBezTo>
                    <a:pt x="4104" y="1404918"/>
                    <a:pt x="0" y="1395009"/>
                    <a:pt x="0" y="1384677"/>
                  </a:cubicBezTo>
                  <a:lnTo>
                    <a:pt x="0" y="38957"/>
                  </a:lnTo>
                  <a:cubicBezTo>
                    <a:pt x="0" y="28625"/>
                    <a:pt x="4104" y="18716"/>
                    <a:pt x="11410" y="11410"/>
                  </a:cubicBezTo>
                  <a:cubicBezTo>
                    <a:pt x="18716" y="4104"/>
                    <a:pt x="28625" y="0"/>
                    <a:pt x="38957" y="0"/>
                  </a:cubicBezTo>
                  <a:close/>
                </a:path>
              </a:pathLst>
            </a:custGeom>
            <a:solidFill>
              <a:srgbClr val="000000"/>
            </a:solidFill>
            <a:ln w="47625" cap="rnd">
              <a:solidFill>
                <a:srgbClr val="21EF80"/>
              </a:solidFill>
              <a:prstDash val="solid"/>
              <a:round/>
            </a:ln>
          </p:spPr>
        </p:sp>
        <p:sp>
          <p:nvSpPr>
            <p:cNvPr id="8" name="TextBox 8"/>
            <p:cNvSpPr txBox="1"/>
            <p:nvPr/>
          </p:nvSpPr>
          <p:spPr>
            <a:xfrm>
              <a:off x="0" y="-28575"/>
              <a:ext cx="2564660" cy="1452209"/>
            </a:xfrm>
            <a:prstGeom prst="rect">
              <a:avLst/>
            </a:prstGeom>
          </p:spPr>
          <p:txBody>
            <a:bodyPr lIns="254000" tIns="254000" rIns="254000" bIns="254000" rtlCol="0" anchor="ctr"/>
            <a:lstStyle/>
            <a:p>
              <a:pPr algn="ctr">
                <a:lnSpc>
                  <a:spcPts val="2100"/>
                </a:lnSpc>
              </a:pPr>
              <a:endParaRPr/>
            </a:p>
          </p:txBody>
        </p:sp>
      </p:grpSp>
      <p:sp>
        <p:nvSpPr>
          <p:cNvPr id="9" name="Freeform 9"/>
          <p:cNvSpPr/>
          <p:nvPr/>
        </p:nvSpPr>
        <p:spPr>
          <a:xfrm>
            <a:off x="7191297" y="7989236"/>
            <a:ext cx="3615824" cy="1715873"/>
          </a:xfrm>
          <a:custGeom>
            <a:avLst/>
            <a:gdLst/>
            <a:ahLst/>
            <a:cxnLst/>
            <a:rect l="l" t="t" r="r" b="b"/>
            <a:pathLst>
              <a:path w="3615824" h="1715873">
                <a:moveTo>
                  <a:pt x="0" y="0"/>
                </a:moveTo>
                <a:lnTo>
                  <a:pt x="3615823" y="0"/>
                </a:lnTo>
                <a:lnTo>
                  <a:pt x="3615823" y="1715873"/>
                </a:lnTo>
                <a:lnTo>
                  <a:pt x="0" y="17158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41278" y="7099525"/>
            <a:ext cx="7237734" cy="2605584"/>
          </a:xfrm>
          <a:custGeom>
            <a:avLst/>
            <a:gdLst/>
            <a:ahLst/>
            <a:cxnLst/>
            <a:rect l="l" t="t" r="r" b="b"/>
            <a:pathLst>
              <a:path w="7237734" h="2605584">
                <a:moveTo>
                  <a:pt x="0" y="0"/>
                </a:moveTo>
                <a:lnTo>
                  <a:pt x="7237734" y="0"/>
                </a:lnTo>
                <a:lnTo>
                  <a:pt x="7237734" y="2605584"/>
                </a:lnTo>
                <a:lnTo>
                  <a:pt x="0" y="26055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1" name="Group 11"/>
          <p:cNvGrpSpPr/>
          <p:nvPr/>
        </p:nvGrpSpPr>
        <p:grpSpPr>
          <a:xfrm>
            <a:off x="0" y="9705109"/>
            <a:ext cx="18288000" cy="1163782"/>
            <a:chOff x="0" y="0"/>
            <a:chExt cx="24384000" cy="1551709"/>
          </a:xfrm>
        </p:grpSpPr>
        <p:sp>
          <p:nvSpPr>
            <p:cNvPr id="12" name="Freeform 12"/>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grpSp>
        <p:nvGrpSpPr>
          <p:cNvPr id="15" name="Group 15"/>
          <p:cNvGrpSpPr/>
          <p:nvPr/>
        </p:nvGrpSpPr>
        <p:grpSpPr>
          <a:xfrm>
            <a:off x="8175823" y="2686132"/>
            <a:ext cx="8429262" cy="2090497"/>
            <a:chOff x="0" y="0"/>
            <a:chExt cx="11239015" cy="2787330"/>
          </a:xfrm>
        </p:grpSpPr>
        <p:sp>
          <p:nvSpPr>
            <p:cNvPr id="16" name="TextBox 16"/>
            <p:cNvSpPr txBox="1"/>
            <p:nvPr/>
          </p:nvSpPr>
          <p:spPr>
            <a:xfrm>
              <a:off x="0" y="-9525"/>
              <a:ext cx="11239015" cy="1724872"/>
            </a:xfrm>
            <a:prstGeom prst="rect">
              <a:avLst/>
            </a:prstGeom>
          </p:spPr>
          <p:txBody>
            <a:bodyPr lIns="0" tIns="0" rIns="0" bIns="0" rtlCol="0" anchor="t">
              <a:spAutoFit/>
            </a:bodyPr>
            <a:lstStyle/>
            <a:p>
              <a:pPr algn="ctr">
                <a:lnSpc>
                  <a:spcPts val="9520"/>
                </a:lnSpc>
              </a:pPr>
              <a:r>
                <a:rPr lang="en-US" sz="8500">
                  <a:solidFill>
                    <a:srgbClr val="FF63D8"/>
                  </a:solidFill>
                  <a:latin typeface="Arcade Gamer"/>
                </a:rPr>
                <a:t>THANK YOU!</a:t>
              </a:r>
            </a:p>
          </p:txBody>
        </p:sp>
        <p:sp>
          <p:nvSpPr>
            <p:cNvPr id="17" name="TextBox 17"/>
            <p:cNvSpPr txBox="1"/>
            <p:nvPr/>
          </p:nvSpPr>
          <p:spPr>
            <a:xfrm>
              <a:off x="0" y="2139630"/>
              <a:ext cx="11239015" cy="647700"/>
            </a:xfrm>
            <a:prstGeom prst="rect">
              <a:avLst/>
            </a:prstGeom>
          </p:spPr>
          <p:txBody>
            <a:bodyPr lIns="0" tIns="0" rIns="0" bIns="0" rtlCol="0" anchor="t">
              <a:spAutoFit/>
            </a:bodyPr>
            <a:lstStyle/>
            <a:p>
              <a:pPr marL="0" lvl="0" indent="0" algn="ctr">
                <a:lnSpc>
                  <a:spcPts val="3600"/>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95326" y="1000571"/>
            <a:ext cx="16463974" cy="8257729"/>
            <a:chOff x="0" y="0"/>
            <a:chExt cx="4336191" cy="2174875"/>
          </a:xfrm>
        </p:grpSpPr>
        <p:sp>
          <p:nvSpPr>
            <p:cNvPr id="3" name="Freeform 3"/>
            <p:cNvSpPr/>
            <p:nvPr/>
          </p:nvSpPr>
          <p:spPr>
            <a:xfrm>
              <a:off x="0" y="0"/>
              <a:ext cx="4336191" cy="2174875"/>
            </a:xfrm>
            <a:custGeom>
              <a:avLst/>
              <a:gdLst/>
              <a:ahLst/>
              <a:cxnLst/>
              <a:rect l="l" t="t" r="r" b="b"/>
              <a:pathLst>
                <a:path w="4336191" h="2174875">
                  <a:moveTo>
                    <a:pt x="23041" y="0"/>
                  </a:moveTo>
                  <a:lnTo>
                    <a:pt x="4313149" y="0"/>
                  </a:lnTo>
                  <a:cubicBezTo>
                    <a:pt x="4325875" y="0"/>
                    <a:pt x="4336191" y="10316"/>
                    <a:pt x="4336191" y="23041"/>
                  </a:cubicBezTo>
                  <a:lnTo>
                    <a:pt x="4336191" y="2151834"/>
                  </a:lnTo>
                  <a:cubicBezTo>
                    <a:pt x="4336191" y="2164559"/>
                    <a:pt x="4325875" y="2174875"/>
                    <a:pt x="4313149" y="2174875"/>
                  </a:cubicBezTo>
                  <a:lnTo>
                    <a:pt x="23041" y="2174875"/>
                  </a:lnTo>
                  <a:cubicBezTo>
                    <a:pt x="10316" y="2174875"/>
                    <a:pt x="0" y="2164559"/>
                    <a:pt x="0" y="2151834"/>
                  </a:cubicBezTo>
                  <a:lnTo>
                    <a:pt x="0" y="23041"/>
                  </a:lnTo>
                  <a:cubicBezTo>
                    <a:pt x="0" y="10316"/>
                    <a:pt x="10316" y="0"/>
                    <a:pt x="23041" y="0"/>
                  </a:cubicBezTo>
                  <a:close/>
                </a:path>
              </a:pathLst>
            </a:custGeom>
            <a:solidFill>
              <a:srgbClr val="000000"/>
            </a:solidFill>
            <a:ln w="47625" cap="rnd">
              <a:solidFill>
                <a:srgbClr val="21EF80"/>
              </a:solidFill>
              <a:prstDash val="solid"/>
              <a:round/>
            </a:ln>
          </p:spPr>
        </p:sp>
        <p:sp>
          <p:nvSpPr>
            <p:cNvPr id="4" name="TextBox 4"/>
            <p:cNvSpPr txBox="1"/>
            <p:nvPr/>
          </p:nvSpPr>
          <p:spPr>
            <a:xfrm>
              <a:off x="0" y="-57150"/>
              <a:ext cx="4336191" cy="2232025"/>
            </a:xfrm>
            <a:prstGeom prst="rect">
              <a:avLst/>
            </a:prstGeom>
          </p:spPr>
          <p:txBody>
            <a:bodyPr lIns="254000" tIns="254000" rIns="254000" bIns="254000" rtlCol="0" anchor="ctr"/>
            <a:lstStyle/>
            <a:p>
              <a:pPr algn="ctr">
                <a:lnSpc>
                  <a:spcPts val="3919"/>
                </a:lnSpc>
              </a:pPr>
              <a:r>
                <a:rPr lang="en-US" sz="2799">
                  <a:solidFill>
                    <a:srgbClr val="FFFFFF"/>
                  </a:solidFill>
                  <a:latin typeface="Garet"/>
                </a:rPr>
                <a:t>The objective of the 15 Puzzle is to arrange the numbered tiles in ascending order in a 4x4 grid by sliding them into the empty space. The challenge lies in using the available moves to reorder the tiles and achieve the sequential arrangement, testing spatial reasoning and problem-solving skills. The game offers an entertaining and engaging way to explore permutation and combination strategies within a confined space.</a:t>
              </a:r>
            </a:p>
            <a:p>
              <a:pPr algn="ctr">
                <a:lnSpc>
                  <a:spcPts val="3919"/>
                </a:lnSpc>
              </a:pPr>
              <a:endParaRPr lang="en-US" sz="2799">
                <a:solidFill>
                  <a:srgbClr val="FFFFFF"/>
                </a:solidFill>
                <a:latin typeface="Garet"/>
              </a:endParaRPr>
            </a:p>
          </p:txBody>
        </p:sp>
      </p:grpSp>
      <p:sp>
        <p:nvSpPr>
          <p:cNvPr id="5" name="TextBox 5"/>
          <p:cNvSpPr txBox="1"/>
          <p:nvPr/>
        </p:nvSpPr>
        <p:spPr>
          <a:xfrm>
            <a:off x="1028700" y="1009650"/>
            <a:ext cx="7902443"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OBJECTIVE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250989" y="1851205"/>
            <a:ext cx="5295583" cy="1837568"/>
            <a:chOff x="0" y="0"/>
            <a:chExt cx="1394722" cy="483969"/>
          </a:xfrm>
        </p:grpSpPr>
        <p:sp>
          <p:nvSpPr>
            <p:cNvPr id="3" name="Freeform 3"/>
            <p:cNvSpPr/>
            <p:nvPr/>
          </p:nvSpPr>
          <p:spPr>
            <a:xfrm>
              <a:off x="0" y="0"/>
              <a:ext cx="1394722" cy="483969"/>
            </a:xfrm>
            <a:custGeom>
              <a:avLst/>
              <a:gdLst/>
              <a:ahLst/>
              <a:cxnLst/>
              <a:rect l="l" t="t" r="r" b="b"/>
              <a:pathLst>
                <a:path w="1394722" h="483969">
                  <a:moveTo>
                    <a:pt x="71636" y="0"/>
                  </a:moveTo>
                  <a:lnTo>
                    <a:pt x="1323086" y="0"/>
                  </a:lnTo>
                  <a:cubicBezTo>
                    <a:pt x="1342085" y="0"/>
                    <a:pt x="1360306" y="7547"/>
                    <a:pt x="1373740" y="20982"/>
                  </a:cubicBezTo>
                  <a:cubicBezTo>
                    <a:pt x="1387174" y="34416"/>
                    <a:pt x="1394722" y="52637"/>
                    <a:pt x="1394722" y="71636"/>
                  </a:cubicBezTo>
                  <a:lnTo>
                    <a:pt x="1394722" y="412333"/>
                  </a:lnTo>
                  <a:cubicBezTo>
                    <a:pt x="1394722" y="431332"/>
                    <a:pt x="1387174" y="449553"/>
                    <a:pt x="1373740" y="462987"/>
                  </a:cubicBezTo>
                  <a:cubicBezTo>
                    <a:pt x="1360306" y="476421"/>
                    <a:pt x="1342085" y="483969"/>
                    <a:pt x="1323086" y="483969"/>
                  </a:cubicBezTo>
                  <a:lnTo>
                    <a:pt x="71636" y="483969"/>
                  </a:lnTo>
                  <a:cubicBezTo>
                    <a:pt x="52637" y="483969"/>
                    <a:pt x="34416" y="476421"/>
                    <a:pt x="20982" y="462987"/>
                  </a:cubicBezTo>
                  <a:cubicBezTo>
                    <a:pt x="7547" y="449553"/>
                    <a:pt x="0" y="431332"/>
                    <a:pt x="0" y="412333"/>
                  </a:cubicBezTo>
                  <a:lnTo>
                    <a:pt x="0" y="71636"/>
                  </a:lnTo>
                  <a:cubicBezTo>
                    <a:pt x="0" y="52637"/>
                    <a:pt x="7547" y="34416"/>
                    <a:pt x="20982" y="20982"/>
                  </a:cubicBezTo>
                  <a:cubicBezTo>
                    <a:pt x="34416" y="7547"/>
                    <a:pt x="52637" y="0"/>
                    <a:pt x="71636" y="0"/>
                  </a:cubicBezTo>
                  <a:close/>
                </a:path>
              </a:pathLst>
            </a:custGeom>
            <a:solidFill>
              <a:srgbClr val="000000"/>
            </a:solidFill>
            <a:ln w="47625" cap="rnd">
              <a:solidFill>
                <a:srgbClr val="21EF80"/>
              </a:solidFill>
              <a:prstDash val="solid"/>
              <a:round/>
            </a:ln>
          </p:spPr>
        </p:sp>
        <p:sp>
          <p:nvSpPr>
            <p:cNvPr id="4" name="TextBox 4"/>
            <p:cNvSpPr txBox="1"/>
            <p:nvPr/>
          </p:nvSpPr>
          <p:spPr>
            <a:xfrm>
              <a:off x="0" y="-95250"/>
              <a:ext cx="1394722" cy="579219"/>
            </a:xfrm>
            <a:prstGeom prst="rect">
              <a:avLst/>
            </a:prstGeom>
          </p:spPr>
          <p:txBody>
            <a:bodyPr lIns="254000" tIns="254000" rIns="254000" bIns="254000" rtlCol="0" anchor="ctr"/>
            <a:lstStyle/>
            <a:p>
              <a:pPr>
                <a:lnSpc>
                  <a:spcPts val="6299"/>
                </a:lnSpc>
              </a:pPr>
              <a:r>
                <a:rPr lang="en-US" sz="4500">
                  <a:solidFill>
                    <a:srgbClr val="FFFFFF"/>
                  </a:solidFill>
                  <a:latin typeface="Disket Mono Bold"/>
                </a:rPr>
                <a:t>demo</a:t>
              </a:r>
            </a:p>
          </p:txBody>
        </p:sp>
      </p:grpSp>
      <p:sp>
        <p:nvSpPr>
          <p:cNvPr id="5" name="Freeform 5"/>
          <p:cNvSpPr/>
          <p:nvPr/>
        </p:nvSpPr>
        <p:spPr>
          <a:xfrm flipH="1">
            <a:off x="6693493" y="8182851"/>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0" y="9735035"/>
            <a:ext cx="21945600" cy="1103930"/>
            <a:chOff x="0" y="0"/>
            <a:chExt cx="29260800" cy="1471907"/>
          </a:xfrm>
        </p:grpSpPr>
        <p:sp>
          <p:nvSpPr>
            <p:cNvPr id="7" name="Freeform 7"/>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0" name="Freeform 10"/>
          <p:cNvSpPr/>
          <p:nvPr/>
        </p:nvSpPr>
        <p:spPr>
          <a:xfrm flipV="1">
            <a:off x="-922455" y="-2052092"/>
            <a:ext cx="18473970" cy="10391608"/>
          </a:xfrm>
          <a:custGeom>
            <a:avLst/>
            <a:gdLst/>
            <a:ahLst/>
            <a:cxnLst/>
            <a:rect l="l" t="t" r="r" b="b"/>
            <a:pathLst>
              <a:path w="18473970" h="10391608">
                <a:moveTo>
                  <a:pt x="0" y="10391608"/>
                </a:moveTo>
                <a:lnTo>
                  <a:pt x="18473970" y="10391608"/>
                </a:lnTo>
                <a:lnTo>
                  <a:pt x="18473970" y="0"/>
                </a:lnTo>
                <a:lnTo>
                  <a:pt x="0" y="0"/>
                </a:lnTo>
                <a:lnTo>
                  <a:pt x="0" y="10391608"/>
                </a:lnTo>
                <a:close/>
              </a:path>
            </a:pathLst>
          </a:custGeom>
          <a:blipFill>
            <a:blip r:embed="rId6">
              <a:alphaModFix amt="14000"/>
              <a:extLst>
                <a:ext uri="{96DAC541-7B7A-43D3-8B79-37D633B846F1}">
                  <asvg:svgBlip xmlns:asvg="http://schemas.microsoft.com/office/drawing/2016/SVG/main" r:embed="rId7"/>
                </a:ext>
              </a:extLst>
            </a:blip>
            <a:stretch>
              <a:fillRect/>
            </a:stretch>
          </a:blipFill>
        </p:spPr>
      </p:sp>
      <p:sp>
        <p:nvSpPr>
          <p:cNvPr id="11" name="Freeform 11"/>
          <p:cNvSpPr/>
          <p:nvPr/>
        </p:nvSpPr>
        <p:spPr>
          <a:xfrm>
            <a:off x="1028700" y="1969810"/>
            <a:ext cx="8701826" cy="6526370"/>
          </a:xfrm>
          <a:custGeom>
            <a:avLst/>
            <a:gdLst/>
            <a:ahLst/>
            <a:cxnLst/>
            <a:rect l="l" t="t" r="r" b="b"/>
            <a:pathLst>
              <a:path w="8701826" h="6526370">
                <a:moveTo>
                  <a:pt x="0" y="0"/>
                </a:moveTo>
                <a:lnTo>
                  <a:pt x="8701826" y="0"/>
                </a:lnTo>
                <a:lnTo>
                  <a:pt x="8701826" y="6526370"/>
                </a:lnTo>
                <a:lnTo>
                  <a:pt x="0" y="6526370"/>
                </a:lnTo>
                <a:lnTo>
                  <a:pt x="0" y="0"/>
                </a:lnTo>
                <a:close/>
              </a:path>
            </a:pathLst>
          </a:custGeom>
          <a:blipFill>
            <a:blip r:embed="rId8"/>
            <a:stretch>
              <a:fillRect/>
            </a:stretch>
          </a:blipFill>
        </p:spPr>
      </p:sp>
      <p:grpSp>
        <p:nvGrpSpPr>
          <p:cNvPr id="12" name="Group 12"/>
          <p:cNvGrpSpPr/>
          <p:nvPr/>
        </p:nvGrpSpPr>
        <p:grpSpPr>
          <a:xfrm>
            <a:off x="11877316" y="4693299"/>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00C49C"/>
            </a:solidFill>
          </p:spPr>
        </p:sp>
        <p:sp>
          <p:nvSpPr>
            <p:cNvPr id="14" name="TextBox 14"/>
            <p:cNvSpPr txBox="1"/>
            <p:nvPr/>
          </p:nvSpPr>
          <p:spPr>
            <a:xfrm>
              <a:off x="127000" y="117475"/>
              <a:ext cx="558800" cy="568325"/>
            </a:xfrm>
            <a:prstGeom prst="rect">
              <a:avLst/>
            </a:prstGeom>
          </p:spPr>
          <p:txBody>
            <a:bodyPr lIns="50800" tIns="50800" rIns="50800" bIns="50800" rtlCol="0" anchor="ctr"/>
            <a:lstStyle/>
            <a:p>
              <a:pPr algn="ctr">
                <a:lnSpc>
                  <a:spcPts val="2463"/>
                </a:lnSpc>
              </a:pPr>
              <a:r>
                <a:rPr lang="en-US" sz="2199">
                  <a:solidFill>
                    <a:srgbClr val="FFFFFF"/>
                  </a:solidFill>
                  <a:latin typeface="Arcade Gamer"/>
                </a:rPr>
                <a:t>LETS GO TO THE CODE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95326" y="1000571"/>
            <a:ext cx="16463974" cy="8257729"/>
            <a:chOff x="0" y="0"/>
            <a:chExt cx="4336191" cy="2174875"/>
          </a:xfrm>
        </p:grpSpPr>
        <p:sp>
          <p:nvSpPr>
            <p:cNvPr id="3" name="Freeform 3"/>
            <p:cNvSpPr/>
            <p:nvPr/>
          </p:nvSpPr>
          <p:spPr>
            <a:xfrm>
              <a:off x="0" y="0"/>
              <a:ext cx="4336191" cy="2174875"/>
            </a:xfrm>
            <a:custGeom>
              <a:avLst/>
              <a:gdLst/>
              <a:ahLst/>
              <a:cxnLst/>
              <a:rect l="l" t="t" r="r" b="b"/>
              <a:pathLst>
                <a:path w="4336191" h="2174875">
                  <a:moveTo>
                    <a:pt x="23041" y="0"/>
                  </a:moveTo>
                  <a:lnTo>
                    <a:pt x="4313149" y="0"/>
                  </a:lnTo>
                  <a:cubicBezTo>
                    <a:pt x="4325875" y="0"/>
                    <a:pt x="4336191" y="10316"/>
                    <a:pt x="4336191" y="23041"/>
                  </a:cubicBezTo>
                  <a:lnTo>
                    <a:pt x="4336191" y="2151834"/>
                  </a:lnTo>
                  <a:cubicBezTo>
                    <a:pt x="4336191" y="2164559"/>
                    <a:pt x="4325875" y="2174875"/>
                    <a:pt x="4313149" y="2174875"/>
                  </a:cubicBezTo>
                  <a:lnTo>
                    <a:pt x="23041" y="2174875"/>
                  </a:lnTo>
                  <a:cubicBezTo>
                    <a:pt x="10316" y="2174875"/>
                    <a:pt x="0" y="2164559"/>
                    <a:pt x="0" y="2151834"/>
                  </a:cubicBezTo>
                  <a:lnTo>
                    <a:pt x="0" y="23041"/>
                  </a:lnTo>
                  <a:cubicBezTo>
                    <a:pt x="0" y="10316"/>
                    <a:pt x="10316" y="0"/>
                    <a:pt x="23041" y="0"/>
                  </a:cubicBezTo>
                  <a:close/>
                </a:path>
              </a:pathLst>
            </a:custGeom>
            <a:solidFill>
              <a:srgbClr val="000000"/>
            </a:solidFill>
            <a:ln w="47625" cap="rnd">
              <a:solidFill>
                <a:srgbClr val="21EF80"/>
              </a:solidFill>
              <a:prstDash val="solid"/>
              <a:round/>
            </a:ln>
          </p:spPr>
        </p:sp>
        <p:sp>
          <p:nvSpPr>
            <p:cNvPr id="4" name="TextBox 4"/>
            <p:cNvSpPr txBox="1"/>
            <p:nvPr/>
          </p:nvSpPr>
          <p:spPr>
            <a:xfrm>
              <a:off x="0" y="-57150"/>
              <a:ext cx="4336191" cy="2232025"/>
            </a:xfrm>
            <a:prstGeom prst="rect">
              <a:avLst/>
            </a:prstGeom>
          </p:spPr>
          <p:txBody>
            <a:bodyPr lIns="254000" tIns="254000" rIns="254000" bIns="254000" rtlCol="0" anchor="ctr"/>
            <a:lstStyle/>
            <a:p>
              <a:pPr algn="ctr">
                <a:lnSpc>
                  <a:spcPts val="3919"/>
                </a:lnSpc>
              </a:pPr>
              <a:r>
                <a:rPr lang="en-US" sz="2799" dirty="0">
                  <a:solidFill>
                    <a:srgbClr val="FFFFFF"/>
                  </a:solidFill>
                  <a:latin typeface="Garet"/>
                </a:rPr>
                <a:t>The 15 Puzzle poses a challenge in rearranging a 4x4 grid of numbered tiles from an initial random arrangement to a sequential order from 1 to 15, with one empty space. The problem involves sliding tiles into the empty space, aiming to achieve the sequential order through a series of moves. The objective is to find an efficient solution to rearrange the tiles using the minimal number of moves and to explore algorithmic approaches that optimize the solving process of this classic puzzle.</a:t>
              </a:r>
            </a:p>
          </p:txBody>
        </p:sp>
      </p:grpSp>
      <p:sp>
        <p:nvSpPr>
          <p:cNvPr id="5" name="TextBox 5"/>
          <p:cNvSpPr txBox="1"/>
          <p:nvPr/>
        </p:nvSpPr>
        <p:spPr>
          <a:xfrm>
            <a:off x="1028700" y="1009650"/>
            <a:ext cx="7902443" cy="2071370"/>
          </a:xfrm>
          <a:prstGeom prst="rect">
            <a:avLst/>
          </a:prstGeom>
        </p:spPr>
        <p:txBody>
          <a:bodyPr lIns="0" tIns="0" rIns="0" bIns="0" rtlCol="0" anchor="t">
            <a:spAutoFit/>
          </a:bodyPr>
          <a:lstStyle/>
          <a:p>
            <a:pPr>
              <a:lnSpc>
                <a:spcPts val="7839"/>
              </a:lnSpc>
            </a:pPr>
            <a:r>
              <a:rPr lang="en-US" sz="6999">
                <a:solidFill>
                  <a:srgbClr val="FF63D8"/>
                </a:solidFill>
                <a:latin typeface="Arcade Gamer"/>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827317"/>
            <a:ext cx="16230600" cy="2672067"/>
            <a:chOff x="0" y="0"/>
            <a:chExt cx="4274726" cy="703754"/>
          </a:xfrm>
        </p:grpSpPr>
        <p:sp>
          <p:nvSpPr>
            <p:cNvPr id="4" name="Freeform 4"/>
            <p:cNvSpPr/>
            <p:nvPr/>
          </p:nvSpPr>
          <p:spPr>
            <a:xfrm>
              <a:off x="0" y="0"/>
              <a:ext cx="4274726" cy="703754"/>
            </a:xfrm>
            <a:custGeom>
              <a:avLst/>
              <a:gdLst/>
              <a:ahLst/>
              <a:cxnLst/>
              <a:rect l="l" t="t" r="r" b="b"/>
              <a:pathLst>
                <a:path w="4274726" h="703754">
                  <a:moveTo>
                    <a:pt x="23373" y="0"/>
                  </a:moveTo>
                  <a:lnTo>
                    <a:pt x="4251353" y="0"/>
                  </a:lnTo>
                  <a:cubicBezTo>
                    <a:pt x="4264261" y="0"/>
                    <a:pt x="4274726" y="10464"/>
                    <a:pt x="4274726" y="23373"/>
                  </a:cubicBezTo>
                  <a:lnTo>
                    <a:pt x="4274726" y="680382"/>
                  </a:lnTo>
                  <a:cubicBezTo>
                    <a:pt x="4274726" y="693290"/>
                    <a:pt x="4264261" y="703754"/>
                    <a:pt x="4251353" y="703754"/>
                  </a:cubicBezTo>
                  <a:lnTo>
                    <a:pt x="23373" y="703754"/>
                  </a:lnTo>
                  <a:cubicBezTo>
                    <a:pt x="10464" y="703754"/>
                    <a:pt x="0" y="693290"/>
                    <a:pt x="0" y="680382"/>
                  </a:cubicBezTo>
                  <a:lnTo>
                    <a:pt x="0" y="23373"/>
                  </a:lnTo>
                  <a:cubicBezTo>
                    <a:pt x="0" y="10464"/>
                    <a:pt x="10464" y="0"/>
                    <a:pt x="23373" y="0"/>
                  </a:cubicBezTo>
                  <a:close/>
                </a:path>
              </a:pathLst>
            </a:custGeom>
            <a:solidFill>
              <a:srgbClr val="000000"/>
            </a:solidFill>
            <a:ln w="47625" cap="rnd">
              <a:solidFill>
                <a:srgbClr val="21EF80"/>
              </a:solidFill>
              <a:prstDash val="solid"/>
              <a:round/>
            </a:ln>
          </p:spPr>
        </p:sp>
        <p:sp>
          <p:nvSpPr>
            <p:cNvPr id="5" name="TextBox 5"/>
            <p:cNvSpPr txBox="1"/>
            <p:nvPr/>
          </p:nvSpPr>
          <p:spPr>
            <a:xfrm>
              <a:off x="0" y="-28575"/>
              <a:ext cx="4274726" cy="732329"/>
            </a:xfrm>
            <a:prstGeom prst="rect">
              <a:avLst/>
            </a:prstGeom>
          </p:spPr>
          <p:txBody>
            <a:bodyPr lIns="254000" tIns="254000" rIns="254000" bIns="254000" rtlCol="0" anchor="ctr"/>
            <a:lstStyle/>
            <a:p>
              <a:pPr algn="ctr">
                <a:lnSpc>
                  <a:spcPts val="2100"/>
                </a:lnSpc>
              </a:pPr>
              <a:endParaRPr/>
            </a:p>
          </p:txBody>
        </p:sp>
      </p:grpSp>
      <p:pic>
        <p:nvPicPr>
          <p:cNvPr id="6" name="Picture 6"/>
          <p:cNvPicPr>
            <a:picLocks noChangeAspect="1"/>
          </p:cNvPicPr>
          <p:nvPr/>
        </p:nvPicPr>
        <p:blipFill>
          <a:blip r:embed="rId4"/>
          <a:srcRect/>
          <a:stretch>
            <a:fillRect/>
          </a:stretch>
        </p:blipFill>
        <p:spPr>
          <a:xfrm>
            <a:off x="2446664" y="4841790"/>
            <a:ext cx="1559441" cy="1665223"/>
          </a:xfrm>
          <a:prstGeom prst="rect">
            <a:avLst/>
          </a:prstGeom>
        </p:spPr>
      </p:pic>
      <p:sp>
        <p:nvSpPr>
          <p:cNvPr id="7" name="Freeform 7"/>
          <p:cNvSpPr/>
          <p:nvPr/>
        </p:nvSpPr>
        <p:spPr>
          <a:xfrm>
            <a:off x="1449263" y="6666026"/>
            <a:ext cx="4191000" cy="632460"/>
          </a:xfrm>
          <a:custGeom>
            <a:avLst/>
            <a:gdLst/>
            <a:ahLst/>
            <a:cxnLst/>
            <a:rect l="l" t="t" r="r" b="b"/>
            <a:pathLst>
              <a:path w="4191000" h="632460">
                <a:moveTo>
                  <a:pt x="0" y="0"/>
                </a:moveTo>
                <a:lnTo>
                  <a:pt x="4191000" y="0"/>
                </a:lnTo>
                <a:lnTo>
                  <a:pt x="4191000" y="632460"/>
                </a:lnTo>
                <a:lnTo>
                  <a:pt x="0" y="632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6752268" y="6706394"/>
            <a:ext cx="4487232" cy="677164"/>
          </a:xfrm>
          <a:custGeom>
            <a:avLst/>
            <a:gdLst/>
            <a:ahLst/>
            <a:cxnLst/>
            <a:rect l="l" t="t" r="r" b="b"/>
            <a:pathLst>
              <a:path w="4487232" h="677164">
                <a:moveTo>
                  <a:pt x="0" y="0"/>
                </a:moveTo>
                <a:lnTo>
                  <a:pt x="4487232" y="0"/>
                </a:lnTo>
                <a:lnTo>
                  <a:pt x="4487232" y="677164"/>
                </a:lnTo>
                <a:lnTo>
                  <a:pt x="0" y="677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616580" y="6682929"/>
            <a:ext cx="4642720" cy="700629"/>
          </a:xfrm>
          <a:custGeom>
            <a:avLst/>
            <a:gdLst/>
            <a:ahLst/>
            <a:cxnLst/>
            <a:rect l="l" t="t" r="r" b="b"/>
            <a:pathLst>
              <a:path w="4642720" h="700629">
                <a:moveTo>
                  <a:pt x="0" y="0"/>
                </a:moveTo>
                <a:lnTo>
                  <a:pt x="4642720" y="0"/>
                </a:lnTo>
                <a:lnTo>
                  <a:pt x="4642720" y="700629"/>
                </a:lnTo>
                <a:lnTo>
                  <a:pt x="0" y="7006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0" y="9465127"/>
            <a:ext cx="21945600" cy="1103930"/>
            <a:chOff x="0" y="0"/>
            <a:chExt cx="29260800" cy="1471907"/>
          </a:xfrm>
        </p:grpSpPr>
        <p:sp>
          <p:nvSpPr>
            <p:cNvPr id="11" name="Freeform 11"/>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pic>
        <p:nvPicPr>
          <p:cNvPr id="14" name="Picture 14"/>
          <p:cNvPicPr>
            <a:picLocks noChangeAspect="1"/>
          </p:cNvPicPr>
          <p:nvPr/>
        </p:nvPicPr>
        <p:blipFill>
          <a:blip r:embed="rId9"/>
          <a:srcRect/>
          <a:stretch>
            <a:fillRect/>
          </a:stretch>
        </p:blipFill>
        <p:spPr>
          <a:xfrm>
            <a:off x="8144602" y="4841790"/>
            <a:ext cx="1465396" cy="1665223"/>
          </a:xfrm>
          <a:prstGeom prst="rect">
            <a:avLst/>
          </a:prstGeom>
        </p:spPr>
      </p:pic>
      <p:pic>
        <p:nvPicPr>
          <p:cNvPr id="15" name="Picture 15"/>
          <p:cNvPicPr>
            <a:picLocks noChangeAspect="1"/>
          </p:cNvPicPr>
          <p:nvPr/>
        </p:nvPicPr>
        <p:blipFill>
          <a:blip r:embed="rId10"/>
          <a:srcRect/>
          <a:stretch>
            <a:fillRect/>
          </a:stretch>
        </p:blipFill>
        <p:spPr>
          <a:xfrm>
            <a:off x="13743848" y="5143500"/>
            <a:ext cx="1970241" cy="1191996"/>
          </a:xfrm>
          <a:prstGeom prst="rect">
            <a:avLst/>
          </a:prstGeom>
        </p:spPr>
      </p:pic>
      <p:sp>
        <p:nvSpPr>
          <p:cNvPr id="16" name="TextBox 16"/>
          <p:cNvSpPr txBox="1"/>
          <p:nvPr/>
        </p:nvSpPr>
        <p:spPr>
          <a:xfrm>
            <a:off x="1028700" y="7641761"/>
            <a:ext cx="4821722" cy="648970"/>
          </a:xfrm>
          <a:prstGeom prst="rect">
            <a:avLst/>
          </a:prstGeom>
        </p:spPr>
        <p:txBody>
          <a:bodyPr lIns="0" tIns="0" rIns="0" bIns="0" rtlCol="0" anchor="t">
            <a:spAutoFit/>
          </a:bodyPr>
          <a:lstStyle/>
          <a:p>
            <a:pPr algn="ctr">
              <a:lnSpc>
                <a:spcPts val="5179"/>
              </a:lnSpc>
            </a:pPr>
            <a:r>
              <a:rPr lang="en-US" sz="3699">
                <a:solidFill>
                  <a:srgbClr val="FFFFFF"/>
                </a:solidFill>
                <a:latin typeface="Disket Mono"/>
              </a:rPr>
              <a:t>java script</a:t>
            </a:r>
          </a:p>
        </p:txBody>
      </p:sp>
      <p:sp>
        <p:nvSpPr>
          <p:cNvPr id="17" name="TextBox 17"/>
          <p:cNvSpPr txBox="1"/>
          <p:nvPr/>
        </p:nvSpPr>
        <p:spPr>
          <a:xfrm>
            <a:off x="7167084" y="7641761"/>
            <a:ext cx="3657600" cy="648970"/>
          </a:xfrm>
          <a:prstGeom prst="rect">
            <a:avLst/>
          </a:prstGeom>
        </p:spPr>
        <p:txBody>
          <a:bodyPr lIns="0" tIns="0" rIns="0" bIns="0" rtlCol="0" anchor="t">
            <a:spAutoFit/>
          </a:bodyPr>
          <a:lstStyle/>
          <a:p>
            <a:pPr algn="ctr">
              <a:lnSpc>
                <a:spcPts val="5179"/>
              </a:lnSpc>
            </a:pPr>
            <a:r>
              <a:rPr lang="en-US" sz="3699">
                <a:solidFill>
                  <a:srgbClr val="FFFFFF"/>
                </a:solidFill>
                <a:latin typeface="Disket Mono"/>
              </a:rPr>
              <a:t>html</a:t>
            </a:r>
          </a:p>
        </p:txBody>
      </p:sp>
      <p:sp>
        <p:nvSpPr>
          <p:cNvPr id="18" name="TextBox 18"/>
          <p:cNvSpPr txBox="1"/>
          <p:nvPr/>
        </p:nvSpPr>
        <p:spPr>
          <a:xfrm>
            <a:off x="13109140" y="7641761"/>
            <a:ext cx="3657600" cy="648970"/>
          </a:xfrm>
          <a:prstGeom prst="rect">
            <a:avLst/>
          </a:prstGeom>
        </p:spPr>
        <p:txBody>
          <a:bodyPr lIns="0" tIns="0" rIns="0" bIns="0" rtlCol="0" anchor="t">
            <a:spAutoFit/>
          </a:bodyPr>
          <a:lstStyle/>
          <a:p>
            <a:pPr algn="ctr">
              <a:lnSpc>
                <a:spcPts val="5179"/>
              </a:lnSpc>
            </a:pPr>
            <a:r>
              <a:rPr lang="en-US" sz="3699">
                <a:solidFill>
                  <a:srgbClr val="FFFFFF"/>
                </a:solidFill>
                <a:latin typeface="Disket Mono"/>
              </a:rPr>
              <a:t>css</a:t>
            </a:r>
          </a:p>
        </p:txBody>
      </p:sp>
      <p:sp>
        <p:nvSpPr>
          <p:cNvPr id="19" name="TextBox 19"/>
          <p:cNvSpPr txBox="1"/>
          <p:nvPr/>
        </p:nvSpPr>
        <p:spPr>
          <a:xfrm>
            <a:off x="1659634" y="1910495"/>
            <a:ext cx="10956946" cy="2496186"/>
          </a:xfrm>
          <a:prstGeom prst="rect">
            <a:avLst/>
          </a:prstGeom>
        </p:spPr>
        <p:txBody>
          <a:bodyPr lIns="0" tIns="0" rIns="0" bIns="0" rtlCol="0" anchor="t">
            <a:spAutoFit/>
          </a:bodyPr>
          <a:lstStyle/>
          <a:p>
            <a:pPr>
              <a:lnSpc>
                <a:spcPts val="9520"/>
              </a:lnSpc>
            </a:pPr>
            <a:r>
              <a:rPr lang="en-US" sz="8500">
                <a:solidFill>
                  <a:srgbClr val="FF63D8"/>
                </a:solidFill>
                <a:latin typeface="Arcade Gamer"/>
              </a:rPr>
              <a:t>TECHNICAL SKILLS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55996" y="1079424"/>
            <a:ext cx="6203304" cy="2384470"/>
            <a:chOff x="0" y="0"/>
            <a:chExt cx="1633792" cy="628009"/>
          </a:xfrm>
        </p:grpSpPr>
        <p:sp>
          <p:nvSpPr>
            <p:cNvPr id="4" name="Freeform 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5" name="TextBox 5"/>
            <p:cNvSpPr txBox="1"/>
            <p:nvPr/>
          </p:nvSpPr>
          <p:spPr>
            <a:xfrm>
              <a:off x="0" y="-85725"/>
              <a:ext cx="1633792" cy="713734"/>
            </a:xfrm>
            <a:prstGeom prst="rect">
              <a:avLst/>
            </a:prstGeom>
          </p:spPr>
          <p:txBody>
            <a:bodyPr lIns="254000" tIns="254000" rIns="254000" bIns="254000" rtlCol="0" anchor="t"/>
            <a:lstStyle/>
            <a:p>
              <a:pPr>
                <a:lnSpc>
                  <a:spcPts val="4900"/>
                </a:lnSpc>
              </a:pPr>
              <a:r>
                <a:rPr lang="en-US" sz="3500">
                  <a:solidFill>
                    <a:srgbClr val="FFFFFF"/>
                  </a:solidFill>
                  <a:latin typeface="Disket Mono"/>
                </a:rPr>
                <a:t> </a:t>
              </a:r>
            </a:p>
            <a:p>
              <a:pPr>
                <a:lnSpc>
                  <a:spcPts val="4900"/>
                </a:lnSpc>
              </a:pPr>
              <a:r>
                <a:rPr lang="en-US" sz="3500">
                  <a:solidFill>
                    <a:srgbClr val="FFFFFF"/>
                  </a:solidFill>
                  <a:latin typeface="Disket Mono"/>
                </a:rPr>
                <a:t> Initial Configuration</a:t>
              </a:r>
            </a:p>
          </p:txBody>
        </p:sp>
      </p:grpSp>
      <p:grpSp>
        <p:nvGrpSpPr>
          <p:cNvPr id="6" name="Group 6"/>
          <p:cNvGrpSpPr/>
          <p:nvPr/>
        </p:nvGrpSpPr>
        <p:grpSpPr>
          <a:xfrm>
            <a:off x="11055996" y="3951265"/>
            <a:ext cx="6203304" cy="2384470"/>
            <a:chOff x="0" y="0"/>
            <a:chExt cx="1633792" cy="628009"/>
          </a:xfrm>
        </p:grpSpPr>
        <p:sp>
          <p:nvSpPr>
            <p:cNvPr id="7" name="Freeform 7"/>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8" name="TextBox 8"/>
            <p:cNvSpPr txBox="1"/>
            <p:nvPr/>
          </p:nvSpPr>
          <p:spPr>
            <a:xfrm>
              <a:off x="0" y="-85725"/>
              <a:ext cx="1633792" cy="713734"/>
            </a:xfrm>
            <a:prstGeom prst="rect">
              <a:avLst/>
            </a:prstGeom>
          </p:spPr>
          <p:txBody>
            <a:bodyPr lIns="254000" tIns="254000" rIns="254000" bIns="254000" rtlCol="0" anchor="t"/>
            <a:lstStyle/>
            <a:p>
              <a:pPr>
                <a:lnSpc>
                  <a:spcPts val="4900"/>
                </a:lnSpc>
              </a:pPr>
              <a:endParaRPr/>
            </a:p>
            <a:p>
              <a:pPr>
                <a:lnSpc>
                  <a:spcPts val="4900"/>
                </a:lnSpc>
              </a:pPr>
              <a:r>
                <a:rPr lang="en-US" sz="3500">
                  <a:solidFill>
                    <a:srgbClr val="FFFFFF"/>
                  </a:solidFill>
                  <a:latin typeface="Disket Mono"/>
                </a:rPr>
                <a:t>Solving Process</a:t>
              </a:r>
            </a:p>
          </p:txBody>
        </p:sp>
      </p:grpSp>
      <p:grpSp>
        <p:nvGrpSpPr>
          <p:cNvPr id="9" name="Group 9"/>
          <p:cNvGrpSpPr/>
          <p:nvPr/>
        </p:nvGrpSpPr>
        <p:grpSpPr>
          <a:xfrm>
            <a:off x="11055996" y="6832493"/>
            <a:ext cx="6203304" cy="2384470"/>
            <a:chOff x="0" y="0"/>
            <a:chExt cx="1633792" cy="628009"/>
          </a:xfrm>
        </p:grpSpPr>
        <p:sp>
          <p:nvSpPr>
            <p:cNvPr id="10" name="Freeform 10"/>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11" name="TextBox 11"/>
            <p:cNvSpPr txBox="1"/>
            <p:nvPr/>
          </p:nvSpPr>
          <p:spPr>
            <a:xfrm>
              <a:off x="0" y="-85725"/>
              <a:ext cx="1633792" cy="713734"/>
            </a:xfrm>
            <a:prstGeom prst="rect">
              <a:avLst/>
            </a:prstGeom>
          </p:spPr>
          <p:txBody>
            <a:bodyPr lIns="254000" tIns="254000" rIns="254000" bIns="254000" rtlCol="0" anchor="t"/>
            <a:lstStyle/>
            <a:p>
              <a:pPr>
                <a:lnSpc>
                  <a:spcPts val="4900"/>
                </a:lnSpc>
              </a:pPr>
              <a:endParaRPr/>
            </a:p>
            <a:p>
              <a:pPr>
                <a:lnSpc>
                  <a:spcPts val="4900"/>
                </a:lnSpc>
              </a:pPr>
              <a:r>
                <a:rPr lang="en-US" sz="3500">
                  <a:solidFill>
                    <a:srgbClr val="FFFFFF"/>
                  </a:solidFill>
                  <a:latin typeface="Disket Mono"/>
                </a:rPr>
                <a:t>Constraint</a:t>
              </a:r>
            </a:p>
          </p:txBody>
        </p:sp>
      </p:grpSp>
      <p:sp>
        <p:nvSpPr>
          <p:cNvPr id="12" name="TextBox 12"/>
          <p:cNvSpPr txBox="1"/>
          <p:nvPr/>
        </p:nvSpPr>
        <p:spPr>
          <a:xfrm>
            <a:off x="363487" y="3327760"/>
            <a:ext cx="4222505" cy="2526573"/>
          </a:xfrm>
          <a:prstGeom prst="rect">
            <a:avLst/>
          </a:prstGeom>
        </p:spPr>
        <p:txBody>
          <a:bodyPr lIns="0" tIns="0" rIns="0" bIns="0" rtlCol="0" anchor="t">
            <a:spAutoFit/>
          </a:bodyPr>
          <a:lstStyle/>
          <a:p>
            <a:pPr>
              <a:lnSpc>
                <a:spcPts val="6485"/>
              </a:lnSpc>
            </a:pPr>
            <a:r>
              <a:rPr lang="en-US" sz="5790">
                <a:solidFill>
                  <a:srgbClr val="FF63D8"/>
                </a:solidFill>
                <a:latin typeface="Arcade Gamer"/>
              </a:rPr>
              <a:t>STEPS TO PLAY GAME</a:t>
            </a:r>
          </a:p>
        </p:txBody>
      </p:sp>
      <p:grpSp>
        <p:nvGrpSpPr>
          <p:cNvPr id="13" name="Group 13"/>
          <p:cNvGrpSpPr/>
          <p:nvPr/>
        </p:nvGrpSpPr>
        <p:grpSpPr>
          <a:xfrm>
            <a:off x="4719343" y="1079424"/>
            <a:ext cx="6203304" cy="2384470"/>
            <a:chOff x="0" y="0"/>
            <a:chExt cx="1633792" cy="628009"/>
          </a:xfrm>
        </p:grpSpPr>
        <p:sp>
          <p:nvSpPr>
            <p:cNvPr id="14" name="Freeform 1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15" name="TextBox 15"/>
            <p:cNvSpPr txBox="1"/>
            <p:nvPr/>
          </p:nvSpPr>
          <p:spPr>
            <a:xfrm>
              <a:off x="0" y="-85725"/>
              <a:ext cx="1633792" cy="713734"/>
            </a:xfrm>
            <a:prstGeom prst="rect">
              <a:avLst/>
            </a:prstGeom>
          </p:spPr>
          <p:txBody>
            <a:bodyPr lIns="254000" tIns="254000" rIns="254000" bIns="254000" rtlCol="0" anchor="t"/>
            <a:lstStyle/>
            <a:p>
              <a:pPr>
                <a:lnSpc>
                  <a:spcPts val="4900"/>
                </a:lnSpc>
              </a:pPr>
              <a:endParaRPr/>
            </a:p>
            <a:p>
              <a:pPr>
                <a:lnSpc>
                  <a:spcPts val="4900"/>
                </a:lnSpc>
              </a:pPr>
              <a:r>
                <a:rPr lang="en-US" sz="3500">
                  <a:solidFill>
                    <a:srgbClr val="FFFFFF"/>
                  </a:solidFill>
                  <a:latin typeface="Disket Mono"/>
                </a:rPr>
                <a:t> Tile Movement</a:t>
              </a:r>
            </a:p>
          </p:txBody>
        </p:sp>
      </p:grpSp>
      <p:grpSp>
        <p:nvGrpSpPr>
          <p:cNvPr id="16" name="Group 16"/>
          <p:cNvGrpSpPr/>
          <p:nvPr/>
        </p:nvGrpSpPr>
        <p:grpSpPr>
          <a:xfrm>
            <a:off x="4719343" y="3951265"/>
            <a:ext cx="6203304" cy="2384470"/>
            <a:chOff x="0" y="0"/>
            <a:chExt cx="1633792" cy="628009"/>
          </a:xfrm>
        </p:grpSpPr>
        <p:sp>
          <p:nvSpPr>
            <p:cNvPr id="17" name="Freeform 17"/>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18" name="TextBox 18"/>
            <p:cNvSpPr txBox="1"/>
            <p:nvPr/>
          </p:nvSpPr>
          <p:spPr>
            <a:xfrm>
              <a:off x="0" y="-47625"/>
              <a:ext cx="1633792" cy="675634"/>
            </a:xfrm>
            <a:prstGeom prst="rect">
              <a:avLst/>
            </a:prstGeom>
          </p:spPr>
          <p:txBody>
            <a:bodyPr lIns="254000" tIns="254000" rIns="254000" bIns="254000" rtlCol="0" anchor="t"/>
            <a:lstStyle/>
            <a:p>
              <a:pPr>
                <a:lnSpc>
                  <a:spcPts val="2520"/>
                </a:lnSpc>
              </a:pPr>
              <a:endParaRPr/>
            </a:p>
            <a:p>
              <a:pPr>
                <a:lnSpc>
                  <a:spcPts val="2520"/>
                </a:lnSpc>
              </a:pPr>
              <a:r>
                <a:rPr lang="en-US" sz="1800">
                  <a:solidFill>
                    <a:srgbClr val="FFFFFF"/>
                  </a:solidFill>
                  <a:latin typeface="Disket Mono"/>
                </a:rPr>
                <a:t>  </a:t>
              </a:r>
            </a:p>
            <a:p>
              <a:pPr>
                <a:lnSpc>
                  <a:spcPts val="4900"/>
                </a:lnSpc>
              </a:pPr>
              <a:r>
                <a:rPr lang="en-US" sz="3500">
                  <a:solidFill>
                    <a:srgbClr val="FFFFFF"/>
                  </a:solidFill>
                  <a:latin typeface="Disket Mono"/>
                </a:rPr>
                <a:t>Objective</a:t>
              </a:r>
            </a:p>
            <a:p>
              <a:pPr>
                <a:lnSpc>
                  <a:spcPts val="4900"/>
                </a:lnSpc>
              </a:pPr>
              <a:endParaRPr lang="en-US" sz="3500">
                <a:solidFill>
                  <a:srgbClr val="FFFFFF"/>
                </a:solidFill>
                <a:latin typeface="Disket Mono"/>
              </a:endParaRPr>
            </a:p>
          </p:txBody>
        </p:sp>
      </p:grpSp>
      <p:grpSp>
        <p:nvGrpSpPr>
          <p:cNvPr id="19" name="Group 19"/>
          <p:cNvGrpSpPr/>
          <p:nvPr/>
        </p:nvGrpSpPr>
        <p:grpSpPr>
          <a:xfrm>
            <a:off x="4719343" y="6832493"/>
            <a:ext cx="6203304" cy="2445106"/>
            <a:chOff x="0" y="0"/>
            <a:chExt cx="1633792" cy="643978"/>
          </a:xfrm>
        </p:grpSpPr>
        <p:sp>
          <p:nvSpPr>
            <p:cNvPr id="20" name="Freeform 20"/>
            <p:cNvSpPr/>
            <p:nvPr/>
          </p:nvSpPr>
          <p:spPr>
            <a:xfrm>
              <a:off x="0" y="0"/>
              <a:ext cx="1633792" cy="643978"/>
            </a:xfrm>
            <a:custGeom>
              <a:avLst/>
              <a:gdLst/>
              <a:ahLst/>
              <a:cxnLst/>
              <a:rect l="l" t="t" r="r" b="b"/>
              <a:pathLst>
                <a:path w="1633792" h="643978">
                  <a:moveTo>
                    <a:pt x="26209" y="0"/>
                  </a:moveTo>
                  <a:lnTo>
                    <a:pt x="1607583" y="0"/>
                  </a:lnTo>
                  <a:cubicBezTo>
                    <a:pt x="1614534" y="0"/>
                    <a:pt x="1621201" y="2761"/>
                    <a:pt x="1626116" y="7676"/>
                  </a:cubicBezTo>
                  <a:cubicBezTo>
                    <a:pt x="1631031" y="12591"/>
                    <a:pt x="1633792" y="19258"/>
                    <a:pt x="1633792" y="26209"/>
                  </a:cubicBezTo>
                  <a:lnTo>
                    <a:pt x="1633792" y="617770"/>
                  </a:lnTo>
                  <a:cubicBezTo>
                    <a:pt x="1633792" y="624721"/>
                    <a:pt x="1631031" y="631387"/>
                    <a:pt x="1626116" y="636302"/>
                  </a:cubicBezTo>
                  <a:cubicBezTo>
                    <a:pt x="1621201" y="641217"/>
                    <a:pt x="1614534" y="643978"/>
                    <a:pt x="1607583" y="643978"/>
                  </a:cubicBezTo>
                  <a:lnTo>
                    <a:pt x="26209" y="643978"/>
                  </a:lnTo>
                  <a:cubicBezTo>
                    <a:pt x="19258" y="643978"/>
                    <a:pt x="12591" y="641217"/>
                    <a:pt x="7676" y="636302"/>
                  </a:cubicBezTo>
                  <a:cubicBezTo>
                    <a:pt x="2761" y="631387"/>
                    <a:pt x="0" y="624721"/>
                    <a:pt x="0" y="61777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id="21" name="TextBox 21"/>
            <p:cNvSpPr txBox="1"/>
            <p:nvPr/>
          </p:nvSpPr>
          <p:spPr>
            <a:xfrm>
              <a:off x="0" y="-85725"/>
              <a:ext cx="1633792" cy="729703"/>
            </a:xfrm>
            <a:prstGeom prst="rect">
              <a:avLst/>
            </a:prstGeom>
          </p:spPr>
          <p:txBody>
            <a:bodyPr lIns="254000" tIns="254000" rIns="254000" bIns="254000" rtlCol="0" anchor="t"/>
            <a:lstStyle/>
            <a:p>
              <a:pPr algn="just">
                <a:lnSpc>
                  <a:spcPts val="4900"/>
                </a:lnSpc>
              </a:pPr>
              <a:r>
                <a:rPr lang="en-US" sz="3500">
                  <a:solidFill>
                    <a:srgbClr val="FFFFFF"/>
                  </a:solidFill>
                  <a:latin typeface="Disket Mono"/>
                </a:rPr>
                <a:t>   </a:t>
              </a:r>
            </a:p>
            <a:p>
              <a:pPr algn="just">
                <a:lnSpc>
                  <a:spcPts val="4900"/>
                </a:lnSpc>
              </a:pPr>
              <a:endParaRPr lang="en-US" sz="3500">
                <a:solidFill>
                  <a:srgbClr val="FFFFFF"/>
                </a:solidFill>
                <a:latin typeface="Disket Mono"/>
              </a:endParaRPr>
            </a:p>
            <a:p>
              <a:pPr algn="just">
                <a:lnSpc>
                  <a:spcPts val="4900"/>
                </a:lnSpc>
              </a:pPr>
              <a:r>
                <a:rPr lang="en-US" sz="3500">
                  <a:solidFill>
                    <a:srgbClr val="FFFFFF"/>
                  </a:solidFill>
                  <a:latin typeface="Disket Mono"/>
                </a:rPr>
                <a:t>moves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95326" y="1000571"/>
            <a:ext cx="16463974" cy="9975850"/>
            <a:chOff x="0" y="0"/>
            <a:chExt cx="4336191" cy="2627384"/>
          </a:xfrm>
        </p:grpSpPr>
        <p:sp>
          <p:nvSpPr>
            <p:cNvPr id="3" name="Freeform 3"/>
            <p:cNvSpPr/>
            <p:nvPr/>
          </p:nvSpPr>
          <p:spPr>
            <a:xfrm>
              <a:off x="0" y="0"/>
              <a:ext cx="4336191" cy="2627384"/>
            </a:xfrm>
            <a:custGeom>
              <a:avLst/>
              <a:gdLst/>
              <a:ahLst/>
              <a:cxnLst/>
              <a:rect l="l" t="t" r="r" b="b"/>
              <a:pathLst>
                <a:path w="4336191" h="2627384">
                  <a:moveTo>
                    <a:pt x="23041" y="0"/>
                  </a:moveTo>
                  <a:lnTo>
                    <a:pt x="4313149" y="0"/>
                  </a:lnTo>
                  <a:cubicBezTo>
                    <a:pt x="4325875" y="0"/>
                    <a:pt x="4336191" y="10316"/>
                    <a:pt x="4336191" y="23041"/>
                  </a:cubicBezTo>
                  <a:lnTo>
                    <a:pt x="4336191" y="2604343"/>
                  </a:lnTo>
                  <a:cubicBezTo>
                    <a:pt x="4336191" y="2617068"/>
                    <a:pt x="4325875" y="2627384"/>
                    <a:pt x="4313149" y="2627384"/>
                  </a:cubicBezTo>
                  <a:lnTo>
                    <a:pt x="23041" y="2627384"/>
                  </a:lnTo>
                  <a:cubicBezTo>
                    <a:pt x="10316" y="2627384"/>
                    <a:pt x="0" y="2617068"/>
                    <a:pt x="0" y="2604343"/>
                  </a:cubicBezTo>
                  <a:lnTo>
                    <a:pt x="0" y="23041"/>
                  </a:lnTo>
                  <a:cubicBezTo>
                    <a:pt x="0" y="10316"/>
                    <a:pt x="10316" y="0"/>
                    <a:pt x="23041" y="0"/>
                  </a:cubicBezTo>
                  <a:close/>
                </a:path>
              </a:pathLst>
            </a:custGeom>
            <a:solidFill>
              <a:srgbClr val="000000"/>
            </a:solidFill>
            <a:ln w="47625" cap="rnd">
              <a:solidFill>
                <a:srgbClr val="21EF80"/>
              </a:solidFill>
              <a:prstDash val="solid"/>
              <a:round/>
            </a:ln>
          </p:spPr>
        </p:sp>
        <p:sp>
          <p:nvSpPr>
            <p:cNvPr id="4" name="TextBox 4"/>
            <p:cNvSpPr txBox="1"/>
            <p:nvPr/>
          </p:nvSpPr>
          <p:spPr>
            <a:xfrm>
              <a:off x="0" y="-57150"/>
              <a:ext cx="4336191" cy="2684534"/>
            </a:xfrm>
            <a:prstGeom prst="rect">
              <a:avLst/>
            </a:prstGeom>
          </p:spPr>
          <p:txBody>
            <a:bodyPr lIns="254000" tIns="254000" rIns="254000" bIns="254000" rtlCol="0" anchor="ctr"/>
            <a:lstStyle/>
            <a:p>
              <a:pPr algn="ctr">
                <a:lnSpc>
                  <a:spcPts val="3919"/>
                </a:lnSpc>
              </a:pPr>
              <a:endParaRPr/>
            </a:p>
          </p:txBody>
        </p:sp>
      </p:grpSp>
      <p:sp>
        <p:nvSpPr>
          <p:cNvPr id="5" name="Freeform 5"/>
          <p:cNvSpPr/>
          <p:nvPr/>
        </p:nvSpPr>
        <p:spPr>
          <a:xfrm>
            <a:off x="1407915" y="1326106"/>
            <a:ext cx="15238796" cy="8960894"/>
          </a:xfrm>
          <a:custGeom>
            <a:avLst/>
            <a:gdLst/>
            <a:ahLst/>
            <a:cxnLst/>
            <a:rect l="l" t="t" r="r" b="b"/>
            <a:pathLst>
              <a:path w="15238796" h="8960894">
                <a:moveTo>
                  <a:pt x="0" y="0"/>
                </a:moveTo>
                <a:lnTo>
                  <a:pt x="15238796" y="0"/>
                </a:lnTo>
                <a:lnTo>
                  <a:pt x="15238796" y="8960894"/>
                </a:lnTo>
                <a:lnTo>
                  <a:pt x="0" y="8960894"/>
                </a:lnTo>
                <a:lnTo>
                  <a:pt x="0" y="0"/>
                </a:lnTo>
                <a:close/>
              </a:path>
            </a:pathLst>
          </a:custGeom>
          <a:blipFill>
            <a:blip r:embed="rId2"/>
            <a:stretch>
              <a:fillRect l="-206" t="-8637" r="-206"/>
            </a:stretch>
          </a:blipFill>
        </p:spPr>
      </p:sp>
      <p:sp>
        <p:nvSpPr>
          <p:cNvPr id="6" name="TextBox 6"/>
          <p:cNvSpPr txBox="1"/>
          <p:nvPr/>
        </p:nvSpPr>
        <p:spPr>
          <a:xfrm>
            <a:off x="1811740" y="-16510"/>
            <a:ext cx="7902443" cy="2071370"/>
          </a:xfrm>
          <a:prstGeom prst="rect">
            <a:avLst/>
          </a:prstGeom>
        </p:spPr>
        <p:txBody>
          <a:bodyPr lIns="0" tIns="0" rIns="0" bIns="0" rtlCol="0" anchor="t">
            <a:spAutoFit/>
          </a:bodyPr>
          <a:lstStyle/>
          <a:p>
            <a:pPr>
              <a:lnSpc>
                <a:spcPts val="7839"/>
              </a:lnSpc>
            </a:pPr>
            <a:r>
              <a:rPr lang="en-US" sz="6999">
                <a:solidFill>
                  <a:srgbClr val="FF63D8"/>
                </a:solidFill>
                <a:latin typeface="Arcade Gamer"/>
              </a:rPr>
              <a:t>UML</a:t>
            </a:r>
          </a:p>
          <a:p>
            <a:pPr>
              <a:lnSpc>
                <a:spcPts val="7839"/>
              </a:lnSpc>
            </a:pPr>
            <a:endParaRPr lang="en-US" sz="6999">
              <a:solidFill>
                <a:srgbClr val="FF63D8"/>
              </a:solidFill>
              <a:latin typeface="Arcade Gam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255429" y="1673062"/>
            <a:ext cx="4322791" cy="2178051"/>
            <a:chOff x="0" y="0"/>
            <a:chExt cx="1138513" cy="573643"/>
          </a:xfrm>
        </p:grpSpPr>
        <p:sp>
          <p:nvSpPr>
            <p:cNvPr id="3" name="Freeform 3"/>
            <p:cNvSpPr/>
            <p:nvPr/>
          </p:nvSpPr>
          <p:spPr>
            <a:xfrm>
              <a:off x="0" y="0"/>
              <a:ext cx="1138513" cy="573643"/>
            </a:xfrm>
            <a:custGeom>
              <a:avLst/>
              <a:gdLst/>
              <a:ahLst/>
              <a:cxnLst/>
              <a:rect l="l" t="t" r="r" b="b"/>
              <a:pathLst>
                <a:path w="1138513" h="573643">
                  <a:moveTo>
                    <a:pt x="87757" y="0"/>
                  </a:moveTo>
                  <a:lnTo>
                    <a:pt x="1050756" y="0"/>
                  </a:lnTo>
                  <a:cubicBezTo>
                    <a:pt x="1099223" y="0"/>
                    <a:pt x="1138513" y="39290"/>
                    <a:pt x="1138513" y="87757"/>
                  </a:cubicBezTo>
                  <a:lnTo>
                    <a:pt x="1138513" y="485886"/>
                  </a:lnTo>
                  <a:cubicBezTo>
                    <a:pt x="1138513" y="534353"/>
                    <a:pt x="1099223" y="573643"/>
                    <a:pt x="1050756" y="573643"/>
                  </a:cubicBezTo>
                  <a:lnTo>
                    <a:pt x="87757" y="573643"/>
                  </a:lnTo>
                  <a:cubicBezTo>
                    <a:pt x="39290" y="573643"/>
                    <a:pt x="0" y="534353"/>
                    <a:pt x="0" y="485886"/>
                  </a:cubicBezTo>
                  <a:lnTo>
                    <a:pt x="0" y="87757"/>
                  </a:lnTo>
                  <a:cubicBezTo>
                    <a:pt x="0" y="39290"/>
                    <a:pt x="39290" y="0"/>
                    <a:pt x="87757" y="0"/>
                  </a:cubicBezTo>
                  <a:close/>
                </a:path>
              </a:pathLst>
            </a:custGeom>
            <a:solidFill>
              <a:srgbClr val="000000"/>
            </a:solidFill>
            <a:ln w="47625" cap="rnd">
              <a:solidFill>
                <a:srgbClr val="21EF80"/>
              </a:solidFill>
              <a:prstDash val="solid"/>
              <a:round/>
            </a:ln>
          </p:spPr>
        </p:sp>
        <p:sp>
          <p:nvSpPr>
            <p:cNvPr id="4" name="TextBox 4"/>
            <p:cNvSpPr txBox="1"/>
            <p:nvPr/>
          </p:nvSpPr>
          <p:spPr>
            <a:xfrm>
              <a:off x="0" y="-66675"/>
              <a:ext cx="1138513" cy="640318"/>
            </a:xfrm>
            <a:prstGeom prst="rect">
              <a:avLst/>
            </a:prstGeom>
          </p:spPr>
          <p:txBody>
            <a:bodyPr lIns="254000" tIns="254000" rIns="254000" bIns="254000" rtlCol="0" anchor="ctr"/>
            <a:lstStyle/>
            <a:p>
              <a:pPr algn="ctr">
                <a:lnSpc>
                  <a:spcPts val="3080"/>
                </a:lnSpc>
              </a:pPr>
              <a:r>
                <a:rPr lang="en-US" sz="2200">
                  <a:solidFill>
                    <a:srgbClr val="21EF80"/>
                  </a:solidFill>
                  <a:latin typeface="Arcade Gamer"/>
                </a:rPr>
                <a:t>- MULTIPLE BACKGROUNDS</a:t>
              </a:r>
            </a:p>
            <a:p>
              <a:pPr algn="ctr">
                <a:lnSpc>
                  <a:spcPts val="3080"/>
                </a:lnSpc>
              </a:pPr>
              <a:endParaRPr lang="en-US" sz="2200">
                <a:solidFill>
                  <a:srgbClr val="21EF80"/>
                </a:solidFill>
                <a:latin typeface="Arcade Gamer"/>
              </a:endParaRPr>
            </a:p>
            <a:p>
              <a:pPr algn="ctr">
                <a:lnSpc>
                  <a:spcPts val="3080"/>
                </a:lnSpc>
              </a:pPr>
              <a:endParaRPr lang="en-US" sz="2200">
                <a:solidFill>
                  <a:srgbClr val="21EF80"/>
                </a:solidFill>
                <a:latin typeface="Arcade Gamer"/>
              </a:endParaRPr>
            </a:p>
          </p:txBody>
        </p:sp>
      </p:grpSp>
      <p:sp>
        <p:nvSpPr>
          <p:cNvPr id="5" name="TextBox 5"/>
          <p:cNvSpPr txBox="1"/>
          <p:nvPr/>
        </p:nvSpPr>
        <p:spPr>
          <a:xfrm>
            <a:off x="662244" y="4169225"/>
            <a:ext cx="7593185" cy="2575533"/>
          </a:xfrm>
          <a:prstGeom prst="rect">
            <a:avLst/>
          </a:prstGeom>
        </p:spPr>
        <p:txBody>
          <a:bodyPr lIns="0" tIns="0" rIns="0" bIns="0" rtlCol="0" anchor="t">
            <a:spAutoFit/>
          </a:bodyPr>
          <a:lstStyle/>
          <a:p>
            <a:pPr>
              <a:lnSpc>
                <a:spcPts val="9802"/>
              </a:lnSpc>
            </a:pPr>
            <a:r>
              <a:rPr lang="en-US" sz="8752">
                <a:solidFill>
                  <a:srgbClr val="FF63D8"/>
                </a:solidFill>
                <a:latin typeface="Arcade Gamer"/>
              </a:rPr>
              <a:t>FEATURES ADDED</a:t>
            </a:r>
          </a:p>
        </p:txBody>
      </p:sp>
      <p:grpSp>
        <p:nvGrpSpPr>
          <p:cNvPr id="6" name="Group 6"/>
          <p:cNvGrpSpPr/>
          <p:nvPr/>
        </p:nvGrpSpPr>
        <p:grpSpPr>
          <a:xfrm>
            <a:off x="8397975" y="4653200"/>
            <a:ext cx="4322791" cy="1617108"/>
            <a:chOff x="0" y="0"/>
            <a:chExt cx="1138513" cy="425905"/>
          </a:xfrm>
        </p:grpSpPr>
        <p:sp>
          <p:nvSpPr>
            <p:cNvPr id="7" name="Freeform 7"/>
            <p:cNvSpPr/>
            <p:nvPr/>
          </p:nvSpPr>
          <p:spPr>
            <a:xfrm>
              <a:off x="0" y="0"/>
              <a:ext cx="1138513" cy="425905"/>
            </a:xfrm>
            <a:custGeom>
              <a:avLst/>
              <a:gdLst/>
              <a:ahLst/>
              <a:cxnLst/>
              <a:rect l="l" t="t" r="r" b="b"/>
              <a:pathLst>
                <a:path w="1138513" h="425905">
                  <a:moveTo>
                    <a:pt x="87757" y="0"/>
                  </a:moveTo>
                  <a:lnTo>
                    <a:pt x="1050756" y="0"/>
                  </a:lnTo>
                  <a:cubicBezTo>
                    <a:pt x="1099223" y="0"/>
                    <a:pt x="1138513" y="39290"/>
                    <a:pt x="1138513" y="87757"/>
                  </a:cubicBezTo>
                  <a:lnTo>
                    <a:pt x="1138513" y="338148"/>
                  </a:lnTo>
                  <a:cubicBezTo>
                    <a:pt x="1138513" y="386615"/>
                    <a:pt x="1099223" y="425905"/>
                    <a:pt x="1050756" y="425905"/>
                  </a:cubicBezTo>
                  <a:lnTo>
                    <a:pt x="87757" y="425905"/>
                  </a:lnTo>
                  <a:cubicBezTo>
                    <a:pt x="39290" y="425905"/>
                    <a:pt x="0" y="386615"/>
                    <a:pt x="0" y="338148"/>
                  </a:cubicBezTo>
                  <a:lnTo>
                    <a:pt x="0" y="87757"/>
                  </a:lnTo>
                  <a:cubicBezTo>
                    <a:pt x="0" y="39290"/>
                    <a:pt x="39290" y="0"/>
                    <a:pt x="87757" y="0"/>
                  </a:cubicBezTo>
                  <a:close/>
                </a:path>
              </a:pathLst>
            </a:custGeom>
            <a:solidFill>
              <a:srgbClr val="000000"/>
            </a:solidFill>
            <a:ln w="47625" cap="rnd">
              <a:solidFill>
                <a:srgbClr val="FF63D8"/>
              </a:solidFill>
              <a:prstDash val="solid"/>
              <a:round/>
            </a:ln>
          </p:spPr>
        </p:sp>
        <p:sp>
          <p:nvSpPr>
            <p:cNvPr id="8" name="TextBox 8"/>
            <p:cNvSpPr txBox="1"/>
            <p:nvPr/>
          </p:nvSpPr>
          <p:spPr>
            <a:xfrm>
              <a:off x="0" y="-66675"/>
              <a:ext cx="1138513" cy="492580"/>
            </a:xfrm>
            <a:prstGeom prst="rect">
              <a:avLst/>
            </a:prstGeom>
          </p:spPr>
          <p:txBody>
            <a:bodyPr lIns="254000" tIns="254000" rIns="254000" bIns="254000" rtlCol="0" anchor="ctr"/>
            <a:lstStyle/>
            <a:p>
              <a:pPr algn="ctr">
                <a:lnSpc>
                  <a:spcPts val="3080"/>
                </a:lnSpc>
              </a:pPr>
              <a:r>
                <a:rPr lang="en-US" sz="2200">
                  <a:solidFill>
                    <a:srgbClr val="FF63D8"/>
                  </a:solidFill>
                  <a:latin typeface="Arcade Gamer"/>
                </a:rPr>
                <a:t>- GAME TIME WITH SOME MUSIC FILE</a:t>
              </a:r>
            </a:p>
          </p:txBody>
        </p:sp>
      </p:grpSp>
      <p:grpSp>
        <p:nvGrpSpPr>
          <p:cNvPr id="9" name="Group 9"/>
          <p:cNvGrpSpPr/>
          <p:nvPr/>
        </p:nvGrpSpPr>
        <p:grpSpPr>
          <a:xfrm>
            <a:off x="8255429" y="7249280"/>
            <a:ext cx="4322791" cy="1617108"/>
            <a:chOff x="0" y="0"/>
            <a:chExt cx="1138513" cy="425905"/>
          </a:xfrm>
        </p:grpSpPr>
        <p:sp>
          <p:nvSpPr>
            <p:cNvPr id="10" name="Freeform 10"/>
            <p:cNvSpPr/>
            <p:nvPr/>
          </p:nvSpPr>
          <p:spPr>
            <a:xfrm>
              <a:off x="0" y="0"/>
              <a:ext cx="1138513" cy="425905"/>
            </a:xfrm>
            <a:custGeom>
              <a:avLst/>
              <a:gdLst/>
              <a:ahLst/>
              <a:cxnLst/>
              <a:rect l="l" t="t" r="r" b="b"/>
              <a:pathLst>
                <a:path w="1138513" h="425905">
                  <a:moveTo>
                    <a:pt x="87757" y="0"/>
                  </a:moveTo>
                  <a:lnTo>
                    <a:pt x="1050756" y="0"/>
                  </a:lnTo>
                  <a:cubicBezTo>
                    <a:pt x="1099223" y="0"/>
                    <a:pt x="1138513" y="39290"/>
                    <a:pt x="1138513" y="87757"/>
                  </a:cubicBezTo>
                  <a:lnTo>
                    <a:pt x="1138513" y="338148"/>
                  </a:lnTo>
                  <a:cubicBezTo>
                    <a:pt x="1138513" y="386615"/>
                    <a:pt x="1099223" y="425905"/>
                    <a:pt x="1050756" y="425905"/>
                  </a:cubicBezTo>
                  <a:lnTo>
                    <a:pt x="87757" y="425905"/>
                  </a:lnTo>
                  <a:cubicBezTo>
                    <a:pt x="39290" y="425905"/>
                    <a:pt x="0" y="386615"/>
                    <a:pt x="0" y="338148"/>
                  </a:cubicBezTo>
                  <a:lnTo>
                    <a:pt x="0" y="87757"/>
                  </a:lnTo>
                  <a:cubicBezTo>
                    <a:pt x="0" y="39290"/>
                    <a:pt x="39290" y="0"/>
                    <a:pt x="87757" y="0"/>
                  </a:cubicBezTo>
                  <a:close/>
                </a:path>
              </a:pathLst>
            </a:custGeom>
            <a:solidFill>
              <a:srgbClr val="000000"/>
            </a:solidFill>
            <a:ln w="47625" cap="rnd">
              <a:solidFill>
                <a:srgbClr val="21EF80"/>
              </a:solidFill>
              <a:prstDash val="solid"/>
              <a:round/>
            </a:ln>
          </p:spPr>
        </p:sp>
        <p:sp>
          <p:nvSpPr>
            <p:cNvPr id="11" name="TextBox 11"/>
            <p:cNvSpPr txBox="1"/>
            <p:nvPr/>
          </p:nvSpPr>
          <p:spPr>
            <a:xfrm>
              <a:off x="0" y="-66675"/>
              <a:ext cx="1138513" cy="492580"/>
            </a:xfrm>
            <a:prstGeom prst="rect">
              <a:avLst/>
            </a:prstGeom>
          </p:spPr>
          <p:txBody>
            <a:bodyPr lIns="254000" tIns="254000" rIns="254000" bIns="254000" rtlCol="0" anchor="ctr"/>
            <a:lstStyle/>
            <a:p>
              <a:pPr algn="ctr">
                <a:lnSpc>
                  <a:spcPts val="3080"/>
                </a:lnSpc>
              </a:pPr>
              <a:r>
                <a:rPr lang="en-US" sz="2200">
                  <a:solidFill>
                    <a:srgbClr val="21EF80"/>
                  </a:solidFill>
                  <a:latin typeface="Arcade Gamer"/>
                </a:rPr>
                <a:t>- CHEAT BUTTON</a:t>
              </a:r>
            </a:p>
          </p:txBody>
        </p:sp>
      </p:grpSp>
      <p:grpSp>
        <p:nvGrpSpPr>
          <p:cNvPr id="12" name="Group 12"/>
          <p:cNvGrpSpPr/>
          <p:nvPr/>
        </p:nvGrpSpPr>
        <p:grpSpPr>
          <a:xfrm>
            <a:off x="12936509" y="1102880"/>
            <a:ext cx="4322791" cy="2178051"/>
            <a:chOff x="0" y="0"/>
            <a:chExt cx="1138513" cy="573643"/>
          </a:xfrm>
        </p:grpSpPr>
        <p:sp>
          <p:nvSpPr>
            <p:cNvPr id="13" name="Freeform 13"/>
            <p:cNvSpPr/>
            <p:nvPr/>
          </p:nvSpPr>
          <p:spPr>
            <a:xfrm>
              <a:off x="0" y="0"/>
              <a:ext cx="1138513" cy="573643"/>
            </a:xfrm>
            <a:custGeom>
              <a:avLst/>
              <a:gdLst/>
              <a:ahLst/>
              <a:cxnLst/>
              <a:rect l="l" t="t" r="r" b="b"/>
              <a:pathLst>
                <a:path w="1138513" h="573643">
                  <a:moveTo>
                    <a:pt x="87757" y="0"/>
                  </a:moveTo>
                  <a:lnTo>
                    <a:pt x="1050756" y="0"/>
                  </a:lnTo>
                  <a:cubicBezTo>
                    <a:pt x="1099223" y="0"/>
                    <a:pt x="1138513" y="39290"/>
                    <a:pt x="1138513" y="87757"/>
                  </a:cubicBezTo>
                  <a:lnTo>
                    <a:pt x="1138513" y="485886"/>
                  </a:lnTo>
                  <a:cubicBezTo>
                    <a:pt x="1138513" y="534353"/>
                    <a:pt x="1099223" y="573643"/>
                    <a:pt x="1050756" y="573643"/>
                  </a:cubicBezTo>
                  <a:lnTo>
                    <a:pt x="87757" y="573643"/>
                  </a:lnTo>
                  <a:cubicBezTo>
                    <a:pt x="39290" y="573643"/>
                    <a:pt x="0" y="534353"/>
                    <a:pt x="0" y="485886"/>
                  </a:cubicBezTo>
                  <a:lnTo>
                    <a:pt x="0" y="87757"/>
                  </a:lnTo>
                  <a:cubicBezTo>
                    <a:pt x="0" y="39290"/>
                    <a:pt x="39290" y="0"/>
                    <a:pt x="87757" y="0"/>
                  </a:cubicBezTo>
                  <a:close/>
                </a:path>
              </a:pathLst>
            </a:custGeom>
            <a:solidFill>
              <a:srgbClr val="000000"/>
            </a:solidFill>
            <a:ln w="47625" cap="rnd">
              <a:solidFill>
                <a:srgbClr val="FF63D8"/>
              </a:solidFill>
              <a:prstDash val="solid"/>
              <a:round/>
            </a:ln>
          </p:spPr>
        </p:sp>
        <p:sp>
          <p:nvSpPr>
            <p:cNvPr id="14" name="TextBox 14"/>
            <p:cNvSpPr txBox="1"/>
            <p:nvPr/>
          </p:nvSpPr>
          <p:spPr>
            <a:xfrm>
              <a:off x="0" y="-66675"/>
              <a:ext cx="1138513" cy="640318"/>
            </a:xfrm>
            <a:prstGeom prst="rect">
              <a:avLst/>
            </a:prstGeom>
          </p:spPr>
          <p:txBody>
            <a:bodyPr lIns="254000" tIns="254000" rIns="254000" bIns="254000" rtlCol="0" anchor="ctr"/>
            <a:lstStyle/>
            <a:p>
              <a:pPr algn="ctr">
                <a:lnSpc>
                  <a:spcPts val="3080"/>
                </a:lnSpc>
              </a:pPr>
              <a:endParaRPr/>
            </a:p>
            <a:p>
              <a:pPr algn="ctr">
                <a:lnSpc>
                  <a:spcPts val="3080"/>
                </a:lnSpc>
              </a:pPr>
              <a:r>
                <a:rPr lang="en-US" sz="2200">
                  <a:solidFill>
                    <a:srgbClr val="FF63D8"/>
                  </a:solidFill>
                  <a:latin typeface="Arcade Gamer"/>
                </a:rPr>
                <a:t>- End-of-game notification</a:t>
              </a:r>
            </a:p>
            <a:p>
              <a:pPr algn="ctr">
                <a:lnSpc>
                  <a:spcPts val="3080"/>
                </a:lnSpc>
              </a:pPr>
              <a:endParaRPr lang="en-US" sz="2200">
                <a:solidFill>
                  <a:srgbClr val="FF63D8"/>
                </a:solidFill>
                <a:latin typeface="Arcade Gamer"/>
              </a:endParaRPr>
            </a:p>
          </p:txBody>
        </p:sp>
      </p:grpSp>
      <p:grpSp>
        <p:nvGrpSpPr>
          <p:cNvPr id="15" name="Group 15"/>
          <p:cNvGrpSpPr/>
          <p:nvPr/>
        </p:nvGrpSpPr>
        <p:grpSpPr>
          <a:xfrm>
            <a:off x="13126570" y="3895609"/>
            <a:ext cx="4322791" cy="2568576"/>
            <a:chOff x="0" y="0"/>
            <a:chExt cx="1138513" cy="676497"/>
          </a:xfrm>
        </p:grpSpPr>
        <p:sp>
          <p:nvSpPr>
            <p:cNvPr id="16" name="Freeform 16"/>
            <p:cNvSpPr/>
            <p:nvPr/>
          </p:nvSpPr>
          <p:spPr>
            <a:xfrm>
              <a:off x="0" y="0"/>
              <a:ext cx="1138513" cy="676497"/>
            </a:xfrm>
            <a:custGeom>
              <a:avLst/>
              <a:gdLst/>
              <a:ahLst/>
              <a:cxnLst/>
              <a:rect l="l" t="t" r="r" b="b"/>
              <a:pathLst>
                <a:path w="1138513" h="676497">
                  <a:moveTo>
                    <a:pt x="87757" y="0"/>
                  </a:moveTo>
                  <a:lnTo>
                    <a:pt x="1050756" y="0"/>
                  </a:lnTo>
                  <a:cubicBezTo>
                    <a:pt x="1099223" y="0"/>
                    <a:pt x="1138513" y="39290"/>
                    <a:pt x="1138513" y="87757"/>
                  </a:cubicBezTo>
                  <a:lnTo>
                    <a:pt x="1138513" y="588741"/>
                  </a:lnTo>
                  <a:cubicBezTo>
                    <a:pt x="1138513" y="612015"/>
                    <a:pt x="1129267" y="634336"/>
                    <a:pt x="1112809" y="650794"/>
                  </a:cubicBezTo>
                  <a:cubicBezTo>
                    <a:pt x="1096352" y="667252"/>
                    <a:pt x="1074031" y="676497"/>
                    <a:pt x="1050756" y="676497"/>
                  </a:cubicBezTo>
                  <a:lnTo>
                    <a:pt x="87757" y="676497"/>
                  </a:lnTo>
                  <a:cubicBezTo>
                    <a:pt x="39290" y="676497"/>
                    <a:pt x="0" y="637207"/>
                    <a:pt x="0" y="588741"/>
                  </a:cubicBezTo>
                  <a:lnTo>
                    <a:pt x="0" y="87757"/>
                  </a:lnTo>
                  <a:cubicBezTo>
                    <a:pt x="0" y="39290"/>
                    <a:pt x="39290" y="0"/>
                    <a:pt x="87757" y="0"/>
                  </a:cubicBezTo>
                  <a:close/>
                </a:path>
              </a:pathLst>
            </a:custGeom>
            <a:solidFill>
              <a:srgbClr val="000000"/>
            </a:solidFill>
            <a:ln w="47625" cap="rnd">
              <a:solidFill>
                <a:srgbClr val="21EF80"/>
              </a:solidFill>
              <a:prstDash val="solid"/>
              <a:round/>
            </a:ln>
          </p:spPr>
        </p:sp>
        <p:sp>
          <p:nvSpPr>
            <p:cNvPr id="17" name="TextBox 17"/>
            <p:cNvSpPr txBox="1"/>
            <p:nvPr/>
          </p:nvSpPr>
          <p:spPr>
            <a:xfrm>
              <a:off x="0" y="-66675"/>
              <a:ext cx="1138513" cy="743172"/>
            </a:xfrm>
            <a:prstGeom prst="rect">
              <a:avLst/>
            </a:prstGeom>
          </p:spPr>
          <p:txBody>
            <a:bodyPr lIns="254000" tIns="254000" rIns="254000" bIns="254000" rtlCol="0" anchor="ctr"/>
            <a:lstStyle/>
            <a:p>
              <a:pPr algn="ctr">
                <a:lnSpc>
                  <a:spcPts val="3080"/>
                </a:lnSpc>
              </a:pPr>
              <a:endParaRPr/>
            </a:p>
            <a:p>
              <a:pPr algn="ctr">
                <a:lnSpc>
                  <a:spcPts val="3080"/>
                </a:lnSpc>
              </a:pPr>
              <a:r>
                <a:rPr lang="en-US" sz="2200">
                  <a:solidFill>
                    <a:srgbClr val="21EF80"/>
                  </a:solidFill>
                  <a:latin typeface="Arcade Gamer"/>
                </a:rPr>
                <a:t>-- Ability to slide multiple squares at once</a:t>
              </a:r>
            </a:p>
            <a:p>
              <a:pPr algn="ctr">
                <a:lnSpc>
                  <a:spcPts val="3080"/>
                </a:lnSpc>
              </a:pPr>
              <a:endParaRPr lang="en-US" sz="2200">
                <a:solidFill>
                  <a:srgbClr val="21EF80"/>
                </a:solidFill>
                <a:latin typeface="Arcade Gamer"/>
              </a:endParaRPr>
            </a:p>
          </p:txBody>
        </p:sp>
      </p:grpSp>
      <p:grpSp>
        <p:nvGrpSpPr>
          <p:cNvPr id="18" name="Group 18"/>
          <p:cNvGrpSpPr/>
          <p:nvPr/>
        </p:nvGrpSpPr>
        <p:grpSpPr>
          <a:xfrm>
            <a:off x="13126570" y="7078863"/>
            <a:ext cx="4322791" cy="1787526"/>
            <a:chOff x="0" y="0"/>
            <a:chExt cx="1138513" cy="470789"/>
          </a:xfrm>
        </p:grpSpPr>
        <p:sp>
          <p:nvSpPr>
            <p:cNvPr id="19" name="Freeform 19"/>
            <p:cNvSpPr/>
            <p:nvPr/>
          </p:nvSpPr>
          <p:spPr>
            <a:xfrm>
              <a:off x="0" y="0"/>
              <a:ext cx="1138513" cy="470789"/>
            </a:xfrm>
            <a:custGeom>
              <a:avLst/>
              <a:gdLst/>
              <a:ahLst/>
              <a:cxnLst/>
              <a:rect l="l" t="t" r="r" b="b"/>
              <a:pathLst>
                <a:path w="1138513" h="470789">
                  <a:moveTo>
                    <a:pt x="87757" y="0"/>
                  </a:moveTo>
                  <a:lnTo>
                    <a:pt x="1050756" y="0"/>
                  </a:lnTo>
                  <a:cubicBezTo>
                    <a:pt x="1099223" y="0"/>
                    <a:pt x="1138513" y="39290"/>
                    <a:pt x="1138513" y="87757"/>
                  </a:cubicBezTo>
                  <a:lnTo>
                    <a:pt x="1138513" y="383032"/>
                  </a:lnTo>
                  <a:cubicBezTo>
                    <a:pt x="1138513" y="431499"/>
                    <a:pt x="1099223" y="470789"/>
                    <a:pt x="1050756" y="470789"/>
                  </a:cubicBezTo>
                  <a:lnTo>
                    <a:pt x="87757" y="470789"/>
                  </a:lnTo>
                  <a:cubicBezTo>
                    <a:pt x="39290" y="470789"/>
                    <a:pt x="0" y="431499"/>
                    <a:pt x="0" y="383032"/>
                  </a:cubicBezTo>
                  <a:lnTo>
                    <a:pt x="0" y="87757"/>
                  </a:lnTo>
                  <a:cubicBezTo>
                    <a:pt x="0" y="39290"/>
                    <a:pt x="39290" y="0"/>
                    <a:pt x="87757" y="0"/>
                  </a:cubicBezTo>
                  <a:close/>
                </a:path>
              </a:pathLst>
            </a:custGeom>
            <a:solidFill>
              <a:srgbClr val="000000"/>
            </a:solidFill>
            <a:ln w="47625" cap="rnd">
              <a:solidFill>
                <a:srgbClr val="FF63D8"/>
              </a:solidFill>
              <a:prstDash val="solid"/>
              <a:round/>
            </a:ln>
          </p:spPr>
        </p:sp>
        <p:sp>
          <p:nvSpPr>
            <p:cNvPr id="20" name="TextBox 20"/>
            <p:cNvSpPr txBox="1"/>
            <p:nvPr/>
          </p:nvSpPr>
          <p:spPr>
            <a:xfrm>
              <a:off x="0" y="-66675"/>
              <a:ext cx="1138513" cy="537464"/>
            </a:xfrm>
            <a:prstGeom prst="rect">
              <a:avLst/>
            </a:prstGeom>
          </p:spPr>
          <p:txBody>
            <a:bodyPr lIns="254000" tIns="254000" rIns="254000" bIns="254000" rtlCol="0" anchor="ctr"/>
            <a:lstStyle/>
            <a:p>
              <a:pPr algn="ctr">
                <a:lnSpc>
                  <a:spcPts val="3080"/>
                </a:lnSpc>
              </a:pPr>
              <a:r>
                <a:rPr lang="en-US" sz="2200">
                  <a:solidFill>
                    <a:srgbClr val="FF63D8"/>
                  </a:solidFill>
                  <a:latin typeface="Arcade Gamer"/>
                </a:rPr>
                <a:t>- ANIMATIONS AND/OR TRANSITIONS: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2462626" y="401992"/>
            <a:ext cx="5295583" cy="1837568"/>
            <a:chOff x="0" y="0"/>
            <a:chExt cx="1394722" cy="483969"/>
          </a:xfrm>
        </p:grpSpPr>
        <p:sp>
          <p:nvSpPr>
            <p:cNvPr id="3" name="Freeform 3"/>
            <p:cNvSpPr/>
            <p:nvPr/>
          </p:nvSpPr>
          <p:spPr>
            <a:xfrm>
              <a:off x="0" y="0"/>
              <a:ext cx="1394722" cy="483969"/>
            </a:xfrm>
            <a:custGeom>
              <a:avLst/>
              <a:gdLst/>
              <a:ahLst/>
              <a:cxnLst/>
              <a:rect l="l" t="t" r="r" b="b"/>
              <a:pathLst>
                <a:path w="1394722" h="483969">
                  <a:moveTo>
                    <a:pt x="71636" y="0"/>
                  </a:moveTo>
                  <a:lnTo>
                    <a:pt x="1323086" y="0"/>
                  </a:lnTo>
                  <a:cubicBezTo>
                    <a:pt x="1342085" y="0"/>
                    <a:pt x="1360306" y="7547"/>
                    <a:pt x="1373740" y="20982"/>
                  </a:cubicBezTo>
                  <a:cubicBezTo>
                    <a:pt x="1387174" y="34416"/>
                    <a:pt x="1394722" y="52637"/>
                    <a:pt x="1394722" y="71636"/>
                  </a:cubicBezTo>
                  <a:lnTo>
                    <a:pt x="1394722" y="412333"/>
                  </a:lnTo>
                  <a:cubicBezTo>
                    <a:pt x="1394722" y="431332"/>
                    <a:pt x="1387174" y="449553"/>
                    <a:pt x="1373740" y="462987"/>
                  </a:cubicBezTo>
                  <a:cubicBezTo>
                    <a:pt x="1360306" y="476421"/>
                    <a:pt x="1342085" y="483969"/>
                    <a:pt x="1323086" y="483969"/>
                  </a:cubicBezTo>
                  <a:lnTo>
                    <a:pt x="71636" y="483969"/>
                  </a:lnTo>
                  <a:cubicBezTo>
                    <a:pt x="52637" y="483969"/>
                    <a:pt x="34416" y="476421"/>
                    <a:pt x="20982" y="462987"/>
                  </a:cubicBezTo>
                  <a:cubicBezTo>
                    <a:pt x="7547" y="449553"/>
                    <a:pt x="0" y="431332"/>
                    <a:pt x="0" y="412333"/>
                  </a:cubicBezTo>
                  <a:lnTo>
                    <a:pt x="0" y="71636"/>
                  </a:lnTo>
                  <a:cubicBezTo>
                    <a:pt x="0" y="52637"/>
                    <a:pt x="7547" y="34416"/>
                    <a:pt x="20982" y="20982"/>
                  </a:cubicBezTo>
                  <a:cubicBezTo>
                    <a:pt x="34416" y="7547"/>
                    <a:pt x="52637" y="0"/>
                    <a:pt x="71636" y="0"/>
                  </a:cubicBezTo>
                  <a:close/>
                </a:path>
              </a:pathLst>
            </a:custGeom>
            <a:solidFill>
              <a:srgbClr val="000000"/>
            </a:solidFill>
            <a:ln w="47625" cap="rnd">
              <a:solidFill>
                <a:srgbClr val="21EF80"/>
              </a:solidFill>
              <a:prstDash val="solid"/>
              <a:round/>
            </a:ln>
          </p:spPr>
        </p:sp>
        <p:sp>
          <p:nvSpPr>
            <p:cNvPr id="4" name="TextBox 4"/>
            <p:cNvSpPr txBox="1"/>
            <p:nvPr/>
          </p:nvSpPr>
          <p:spPr>
            <a:xfrm>
              <a:off x="0" y="-95250"/>
              <a:ext cx="1394722" cy="579219"/>
            </a:xfrm>
            <a:prstGeom prst="rect">
              <a:avLst/>
            </a:prstGeom>
          </p:spPr>
          <p:txBody>
            <a:bodyPr lIns="254000" tIns="254000" rIns="254000" bIns="254000" rtlCol="0" anchor="ctr"/>
            <a:lstStyle/>
            <a:p>
              <a:pPr>
                <a:lnSpc>
                  <a:spcPts val="6299"/>
                </a:lnSpc>
              </a:pPr>
              <a:r>
                <a:rPr lang="en-US" sz="4500">
                  <a:solidFill>
                    <a:srgbClr val="FFFFFF"/>
                  </a:solidFill>
                  <a:latin typeface="Disket Mono Bold"/>
                </a:rPr>
                <a:t>HOME PAGE</a:t>
              </a:r>
            </a:p>
          </p:txBody>
        </p:sp>
      </p:grpSp>
      <p:grpSp>
        <p:nvGrpSpPr>
          <p:cNvPr id="5" name="Group 5"/>
          <p:cNvGrpSpPr/>
          <p:nvPr/>
        </p:nvGrpSpPr>
        <p:grpSpPr>
          <a:xfrm>
            <a:off x="0" y="9735035"/>
            <a:ext cx="21945600" cy="1103930"/>
            <a:chOff x="0" y="0"/>
            <a:chExt cx="29260800" cy="1471907"/>
          </a:xfrm>
        </p:grpSpPr>
        <p:sp>
          <p:nvSpPr>
            <p:cNvPr id="6" name="Freeform 6"/>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Freeform 9"/>
          <p:cNvSpPr/>
          <p:nvPr/>
        </p:nvSpPr>
        <p:spPr>
          <a:xfrm>
            <a:off x="259070" y="2627921"/>
            <a:ext cx="17769860" cy="6630379"/>
          </a:xfrm>
          <a:custGeom>
            <a:avLst/>
            <a:gdLst/>
            <a:ahLst/>
            <a:cxnLst/>
            <a:rect l="l" t="t" r="r" b="b"/>
            <a:pathLst>
              <a:path w="17769860" h="6630379">
                <a:moveTo>
                  <a:pt x="0" y="0"/>
                </a:moveTo>
                <a:lnTo>
                  <a:pt x="17769860" y="0"/>
                </a:lnTo>
                <a:lnTo>
                  <a:pt x="17769860" y="6630379"/>
                </a:lnTo>
                <a:lnTo>
                  <a:pt x="0" y="6630379"/>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331</Words>
  <Application>Microsoft Office PowerPoint</Application>
  <PresentationFormat>Custom</PresentationFormat>
  <Paragraphs>65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Arcade Gamer</vt:lpstr>
      <vt:lpstr>Garet</vt:lpstr>
      <vt:lpstr>Calibri</vt:lpstr>
      <vt:lpstr>Arial</vt:lpstr>
      <vt:lpstr>Disket Mono Bold</vt:lpstr>
      <vt:lpstr>Disket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Neon Green Neon Pink Trendy Illustrative Creative Presentation</dc:title>
  <cp:lastModifiedBy>shreya tadipaneni</cp:lastModifiedBy>
  <cp:revision>4</cp:revision>
  <dcterms:created xsi:type="dcterms:W3CDTF">2006-08-16T00:00:00Z</dcterms:created>
  <dcterms:modified xsi:type="dcterms:W3CDTF">2023-12-02T02:16:46Z</dcterms:modified>
  <dc:identifier>DAF1x5CTVL8</dc:identifier>
</cp:coreProperties>
</file>